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34"/>
  </p:notesMasterIdLst>
  <p:sldIdLst>
    <p:sldId id="270" r:id="rId5"/>
    <p:sldId id="269" r:id="rId6"/>
    <p:sldId id="300" r:id="rId7"/>
    <p:sldId id="301" r:id="rId8"/>
    <p:sldId id="324" r:id="rId9"/>
    <p:sldId id="302" r:id="rId10"/>
    <p:sldId id="303" r:id="rId11"/>
    <p:sldId id="287" r:id="rId12"/>
    <p:sldId id="283" r:id="rId13"/>
    <p:sldId id="319" r:id="rId14"/>
    <p:sldId id="323" r:id="rId15"/>
    <p:sldId id="304" r:id="rId16"/>
    <p:sldId id="317" r:id="rId17"/>
    <p:sldId id="322" r:id="rId18"/>
    <p:sldId id="313" r:id="rId19"/>
    <p:sldId id="291" r:id="rId20"/>
    <p:sldId id="314" r:id="rId21"/>
    <p:sldId id="294" r:id="rId22"/>
    <p:sldId id="315" r:id="rId23"/>
    <p:sldId id="297" r:id="rId24"/>
    <p:sldId id="311" r:id="rId25"/>
    <p:sldId id="306" r:id="rId26"/>
    <p:sldId id="312" r:id="rId27"/>
    <p:sldId id="321" r:id="rId28"/>
    <p:sldId id="309" r:id="rId29"/>
    <p:sldId id="316" r:id="rId30"/>
    <p:sldId id="318" r:id="rId31"/>
    <p:sldId id="281" r:id="rId32"/>
    <p:sldId id="32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ine Favre" initials="SF" lastIdx="39" clrIdx="0">
    <p:extLst>
      <p:ext uri="{19B8F6BF-5375-455C-9EA6-DF929625EA0E}">
        <p15:presenceInfo xmlns:p15="http://schemas.microsoft.com/office/powerpoint/2012/main" userId="S::sandrine.favre@fernuni.ch::a2196e55-b00e-488c-8475-f21d68d93e57" providerId="AD"/>
      </p:ext>
    </p:extLst>
  </p:cmAuthor>
  <p:cmAuthor id="2" name="Ambroise Baillifard (HR)" initials="AB(" lastIdx="53" clrIdx="1">
    <p:extLst>
      <p:ext uri="{19B8F6BF-5375-455C-9EA6-DF929625EA0E}">
        <p15:presenceInfo xmlns:p15="http://schemas.microsoft.com/office/powerpoint/2012/main" userId="S::ambroise.baillifard@unidistance.ch::e319b87a-3c87-43e2-b0da-23b986e29d99" providerId="AD"/>
      </p:ext>
    </p:extLst>
  </p:cmAuthor>
  <p:cmAuthor id="3" name="Alice Thurre-Millius" initials="AT" lastIdx="26" clrIdx="2">
    <p:extLst>
      <p:ext uri="{19B8F6BF-5375-455C-9EA6-DF929625EA0E}">
        <p15:presenceInfo xmlns:p15="http://schemas.microsoft.com/office/powerpoint/2012/main" userId="S::alice.thurre@unidistance.ch::ad5b4660-a7f7-45d0-bb98-4c04f966aa71" providerId="AD"/>
      </p:ext>
    </p:extLst>
  </p:cmAuthor>
  <p:cmAuthor id="4" name="Marianne Helfenberger" initials="MH" lastIdx="10" clrIdx="3">
    <p:extLst>
      <p:ext uri="{19B8F6BF-5375-455C-9EA6-DF929625EA0E}">
        <p15:presenceInfo xmlns:p15="http://schemas.microsoft.com/office/powerpoint/2012/main" userId="S::marianne.helfenberger@fernuni.ch::e8acf367-7f32-444e-92ec-04f9ce2e32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2F528F"/>
    <a:srgbClr val="0EA882"/>
    <a:srgbClr val="9E1981"/>
    <a:srgbClr val="0070B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769641-31DF-472B-BE62-DC9A1E0F29F7}" v="5083" dt="2020-04-07T15:42:00.638"/>
    <p1510:client id="{C439D227-648E-47BA-8370-9E499319F8B5}" v="6" dt="2020-04-29T09:29:09.10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376" y="4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roise Baillifard (HR)" userId="S::ambroise.baillifard@unidistance.ch::e319b87a-3c87-43e2-b0da-23b986e29d99" providerId="AD" clId="Web-{777E2BFA-3838-4149-8F19-54F343DA5A89}"/>
    <pc:docChg chg="modSld">
      <pc:chgData name="Ambroise Baillifard (HR)" userId="S::ambroise.baillifard@unidistance.ch::e319b87a-3c87-43e2-b0da-23b986e29d99" providerId="AD" clId="Web-{777E2BFA-3838-4149-8F19-54F343DA5A89}" dt="2020-03-31T08:39:48.517" v="11" actId="1076"/>
      <pc:docMkLst>
        <pc:docMk/>
      </pc:docMkLst>
      <pc:sldChg chg="delSp modSp">
        <pc:chgData name="Ambroise Baillifard (HR)" userId="S::ambroise.baillifard@unidistance.ch::e319b87a-3c87-43e2-b0da-23b986e29d99" providerId="AD" clId="Web-{777E2BFA-3838-4149-8F19-54F343DA5A89}" dt="2020-03-31T08:39:48.517" v="11" actId="1076"/>
        <pc:sldMkLst>
          <pc:docMk/>
          <pc:sldMk cId="2591401313" sldId="287"/>
        </pc:sldMkLst>
        <pc:spChg chg="del">
          <ac:chgData name="Ambroise Baillifard (HR)" userId="S::ambroise.baillifard@unidistance.ch::e319b87a-3c87-43e2-b0da-23b986e29d99" providerId="AD" clId="Web-{777E2BFA-3838-4149-8F19-54F343DA5A89}" dt="2020-03-31T08:37:53.844" v="3"/>
          <ac:spMkLst>
            <pc:docMk/>
            <pc:sldMk cId="2591401313" sldId="287"/>
            <ac:spMk id="8" creationId="{EB47FE2C-E899-4D0D-B6EC-D7918D0FD2DA}"/>
          </ac:spMkLst>
        </pc:spChg>
        <pc:spChg chg="del">
          <ac:chgData name="Ambroise Baillifard (HR)" userId="S::ambroise.baillifard@unidistance.ch::e319b87a-3c87-43e2-b0da-23b986e29d99" providerId="AD" clId="Web-{777E2BFA-3838-4149-8F19-54F343DA5A89}" dt="2020-03-31T08:37:52.219" v="2"/>
          <ac:spMkLst>
            <pc:docMk/>
            <pc:sldMk cId="2591401313" sldId="287"/>
            <ac:spMk id="9" creationId="{C794E41B-C222-4749-827E-596260EF143E}"/>
          </ac:spMkLst>
        </pc:spChg>
        <pc:spChg chg="del mod">
          <ac:chgData name="Ambroise Baillifard (HR)" userId="S::ambroise.baillifard@unidistance.ch::e319b87a-3c87-43e2-b0da-23b986e29d99" providerId="AD" clId="Web-{777E2BFA-3838-4149-8F19-54F343DA5A89}" dt="2020-03-31T08:37:50.610" v="1"/>
          <ac:spMkLst>
            <pc:docMk/>
            <pc:sldMk cId="2591401313" sldId="287"/>
            <ac:spMk id="10" creationId="{03B38DC7-4EF1-4EC4-BCB5-E0EBCEBA7C9F}"/>
          </ac:spMkLst>
        </pc:spChg>
        <pc:spChg chg="mod">
          <ac:chgData name="Ambroise Baillifard (HR)" userId="S::ambroise.baillifard@unidistance.ch::e319b87a-3c87-43e2-b0da-23b986e29d99" providerId="AD" clId="Web-{777E2BFA-3838-4149-8F19-54F343DA5A89}" dt="2020-03-31T08:39:00.923" v="7" actId="1076"/>
          <ac:spMkLst>
            <pc:docMk/>
            <pc:sldMk cId="2591401313" sldId="287"/>
            <ac:spMk id="16" creationId="{15A9A1C2-F097-402A-B826-8202653C3791}"/>
          </ac:spMkLst>
        </pc:spChg>
        <pc:spChg chg="mod">
          <ac:chgData name="Ambroise Baillifard (HR)" userId="S::ambroise.baillifard@unidistance.ch::e319b87a-3c87-43e2-b0da-23b986e29d99" providerId="AD" clId="Web-{777E2BFA-3838-4149-8F19-54F343DA5A89}" dt="2020-03-31T08:38:54.829" v="6" actId="1076"/>
          <ac:spMkLst>
            <pc:docMk/>
            <pc:sldMk cId="2591401313" sldId="287"/>
            <ac:spMk id="17" creationId="{4A74E443-4CCE-4216-BA19-DBA68928E491}"/>
          </ac:spMkLst>
        </pc:spChg>
        <pc:picChg chg="mod">
          <ac:chgData name="Ambroise Baillifard (HR)" userId="S::ambroise.baillifard@unidistance.ch::e319b87a-3c87-43e2-b0da-23b986e29d99" providerId="AD" clId="Web-{777E2BFA-3838-4149-8F19-54F343DA5A89}" dt="2020-03-31T08:38:48.142" v="5" actId="1076"/>
          <ac:picMkLst>
            <pc:docMk/>
            <pc:sldMk cId="2591401313" sldId="287"/>
            <ac:picMk id="14" creationId="{B96B8DB6-C7FF-4E36-8E38-01D20046A1BF}"/>
          </ac:picMkLst>
        </pc:picChg>
        <pc:picChg chg="mod">
          <ac:chgData name="Ambroise Baillifard (HR)" userId="S::ambroise.baillifard@unidistance.ch::e319b87a-3c87-43e2-b0da-23b986e29d99" providerId="AD" clId="Web-{777E2BFA-3838-4149-8F19-54F343DA5A89}" dt="2020-03-31T08:39:48.517" v="11" actId="1076"/>
          <ac:picMkLst>
            <pc:docMk/>
            <pc:sldMk cId="2591401313" sldId="287"/>
            <ac:picMk id="19" creationId="{ED3183BB-8B54-4CE6-A4CE-F7F8DED38DEC}"/>
          </ac:picMkLst>
        </pc:picChg>
        <pc:picChg chg="mod">
          <ac:chgData name="Ambroise Baillifard (HR)" userId="S::ambroise.baillifard@unidistance.ch::e319b87a-3c87-43e2-b0da-23b986e29d99" providerId="AD" clId="Web-{777E2BFA-3838-4149-8F19-54F343DA5A89}" dt="2020-03-31T08:39:22.377" v="10" actId="1076"/>
          <ac:picMkLst>
            <pc:docMk/>
            <pc:sldMk cId="2591401313" sldId="287"/>
            <ac:picMk id="22" creationId="{A7412FA2-860A-45DB-9D3C-0F6443D81182}"/>
          </ac:picMkLst>
        </pc:picChg>
        <pc:picChg chg="mod">
          <ac:chgData name="Ambroise Baillifard (HR)" userId="S::ambroise.baillifard@unidistance.ch::e319b87a-3c87-43e2-b0da-23b986e29d99" providerId="AD" clId="Web-{777E2BFA-3838-4149-8F19-54F343DA5A89}" dt="2020-03-31T08:39:03.704" v="8" actId="1076"/>
          <ac:picMkLst>
            <pc:docMk/>
            <pc:sldMk cId="2591401313" sldId="287"/>
            <ac:picMk id="27" creationId="{9A77842B-1DAF-40A4-BFF0-231FC7FF9A10}"/>
          </ac:picMkLst>
        </pc:picChg>
      </pc:sldChg>
    </pc:docChg>
  </pc:docChgLst>
  <pc:docChgLst>
    <pc:chgData name="Ambroise Baillifard (HR)" userId="S::ambroise.baillifard@unidistance.ch::e319b87a-3c87-43e2-b0da-23b986e29d99" providerId="AD" clId="Web-{7F279844-C061-4CD8-8244-9F9AAF8178F8}"/>
    <pc:docChg chg="modSld">
      <pc:chgData name="Ambroise Baillifard (HR)" userId="S::ambroise.baillifard@unidistance.ch::e319b87a-3c87-43e2-b0da-23b986e29d99" providerId="AD" clId="Web-{7F279844-C061-4CD8-8244-9F9AAF8178F8}" dt="2020-04-02T07:58:49.642" v="2"/>
      <pc:docMkLst>
        <pc:docMk/>
      </pc:docMkLst>
      <pc:sldChg chg="delSp modSp addCm">
        <pc:chgData name="Ambroise Baillifard (HR)" userId="S::ambroise.baillifard@unidistance.ch::e319b87a-3c87-43e2-b0da-23b986e29d99" providerId="AD" clId="Web-{7F279844-C061-4CD8-8244-9F9AAF8178F8}" dt="2020-04-02T07:58:49.642" v="2"/>
        <pc:sldMkLst>
          <pc:docMk/>
          <pc:sldMk cId="2802068916" sldId="304"/>
        </pc:sldMkLst>
        <pc:picChg chg="del mod">
          <ac:chgData name="Ambroise Baillifard (HR)" userId="S::ambroise.baillifard@unidistance.ch::e319b87a-3c87-43e2-b0da-23b986e29d99" providerId="AD" clId="Web-{7F279844-C061-4CD8-8244-9F9AAF8178F8}" dt="2020-04-02T07:58:26.892" v="1"/>
          <ac:picMkLst>
            <pc:docMk/>
            <pc:sldMk cId="2802068916" sldId="304"/>
            <ac:picMk id="3" creationId="{2527953B-7ACA-48E0-8BDD-33F62DF784F6}"/>
          </ac:picMkLst>
        </pc:picChg>
      </pc:sldChg>
    </pc:docChg>
  </pc:docChgLst>
  <pc:docChgLst>
    <pc:chgData name="Ambroise Baillifard (HR)" userId="S::ambroise.baillifard@unidistance.ch::e319b87a-3c87-43e2-b0da-23b986e29d99" providerId="AD" clId="Web-{2FC69407-92F3-46B4-8DFD-0716FE9CD715}"/>
    <pc:docChg chg="modSld">
      <pc:chgData name="Ambroise Baillifard (HR)" userId="S::ambroise.baillifard@unidistance.ch::e319b87a-3c87-43e2-b0da-23b986e29d99" providerId="AD" clId="Web-{2FC69407-92F3-46B4-8DFD-0716FE9CD715}" dt="2020-03-31T08:15:12.049" v="9" actId="20577"/>
      <pc:docMkLst>
        <pc:docMk/>
      </pc:docMkLst>
      <pc:sldChg chg="modSp">
        <pc:chgData name="Ambroise Baillifard (HR)" userId="S::ambroise.baillifard@unidistance.ch::e319b87a-3c87-43e2-b0da-23b986e29d99" providerId="AD" clId="Web-{2FC69407-92F3-46B4-8DFD-0716FE9CD715}" dt="2020-03-31T08:15:12.049" v="9" actId="20577"/>
        <pc:sldMkLst>
          <pc:docMk/>
          <pc:sldMk cId="2870450855" sldId="270"/>
        </pc:sldMkLst>
        <pc:spChg chg="mod">
          <ac:chgData name="Ambroise Baillifard (HR)" userId="S::ambroise.baillifard@unidistance.ch::e319b87a-3c87-43e2-b0da-23b986e29d99" providerId="AD" clId="Web-{2FC69407-92F3-46B4-8DFD-0716FE9CD715}" dt="2020-03-31T08:15:12.049" v="9" actId="20577"/>
          <ac:spMkLst>
            <pc:docMk/>
            <pc:sldMk cId="2870450855" sldId="270"/>
            <ac:spMk id="5" creationId="{9289ED6E-C5C8-43CC-98BC-076CC31EAAA6}"/>
          </ac:spMkLst>
        </pc:spChg>
      </pc:sldChg>
    </pc:docChg>
  </pc:docChgLst>
  <pc:docChgLst>
    <pc:chgData name="Marianne Helfenberger" userId="e8acf367-7f32-444e-92ec-04f9ce2e3268" providerId="ADAL" clId="{2C7EF0FA-ADA1-0F49-8C2D-ECDBEE9440A4}"/>
    <pc:docChg chg="custSel modSld">
      <pc:chgData name="Marianne Helfenberger" userId="e8acf367-7f32-444e-92ec-04f9ce2e3268" providerId="ADAL" clId="{2C7EF0FA-ADA1-0F49-8C2D-ECDBEE9440A4}" dt="2020-04-03T14:33:11.393" v="29" actId="1592"/>
      <pc:docMkLst>
        <pc:docMk/>
      </pc:docMkLst>
      <pc:sldChg chg="addCm modCm modNotesTx">
        <pc:chgData name="Marianne Helfenberger" userId="e8acf367-7f32-444e-92ec-04f9ce2e3268" providerId="ADAL" clId="{2C7EF0FA-ADA1-0F49-8C2D-ECDBEE9440A4}" dt="2020-04-03T14:28:28.067" v="26"/>
        <pc:sldMkLst>
          <pc:docMk/>
          <pc:sldMk cId="2870450855" sldId="270"/>
        </pc:sldMkLst>
      </pc:sldChg>
      <pc:sldChg chg="addCm modCm">
        <pc:chgData name="Marianne Helfenberger" userId="e8acf367-7f32-444e-92ec-04f9ce2e3268" providerId="ADAL" clId="{2C7EF0FA-ADA1-0F49-8C2D-ECDBEE9440A4}" dt="2020-04-03T14:22:17.130" v="20"/>
        <pc:sldMkLst>
          <pc:docMk/>
          <pc:sldMk cId="186718294" sldId="294"/>
        </pc:sldMkLst>
      </pc:sldChg>
      <pc:sldChg chg="addCm delCm modCm">
        <pc:chgData name="Marianne Helfenberger" userId="e8acf367-7f32-444e-92ec-04f9ce2e3268" providerId="ADAL" clId="{2C7EF0FA-ADA1-0F49-8C2D-ECDBEE9440A4}" dt="2020-04-03T14:33:11.393" v="29" actId="1592"/>
        <pc:sldMkLst>
          <pc:docMk/>
          <pc:sldMk cId="1845152701" sldId="300"/>
        </pc:sldMkLst>
      </pc:sldChg>
      <pc:sldChg chg="addCm modCm">
        <pc:chgData name="Marianne Helfenberger" userId="e8acf367-7f32-444e-92ec-04f9ce2e3268" providerId="ADAL" clId="{2C7EF0FA-ADA1-0F49-8C2D-ECDBEE9440A4}" dt="2020-04-03T14:12:06.178" v="14"/>
        <pc:sldMkLst>
          <pc:docMk/>
          <pc:sldMk cId="1646338573" sldId="312"/>
        </pc:sldMkLst>
      </pc:sldChg>
      <pc:sldChg chg="addCm modCm">
        <pc:chgData name="Marianne Helfenberger" userId="e8acf367-7f32-444e-92ec-04f9ce2e3268" providerId="ADAL" clId="{2C7EF0FA-ADA1-0F49-8C2D-ECDBEE9440A4}" dt="2020-04-03T14:16:23.741" v="18"/>
        <pc:sldMkLst>
          <pc:docMk/>
          <pc:sldMk cId="1545335820" sldId="313"/>
        </pc:sldMkLst>
      </pc:sldChg>
      <pc:sldChg chg="addCm modCm">
        <pc:chgData name="Marianne Helfenberger" userId="e8acf367-7f32-444e-92ec-04f9ce2e3268" providerId="ADAL" clId="{2C7EF0FA-ADA1-0F49-8C2D-ECDBEE9440A4}" dt="2020-04-03T14:13:49.174" v="16"/>
        <pc:sldMkLst>
          <pc:docMk/>
          <pc:sldMk cId="1866477853" sldId="314"/>
        </pc:sldMkLst>
      </pc:sldChg>
      <pc:sldChg chg="addCm modCm">
        <pc:chgData name="Marianne Helfenberger" userId="e8acf367-7f32-444e-92ec-04f9ce2e3268" providerId="ADAL" clId="{2C7EF0FA-ADA1-0F49-8C2D-ECDBEE9440A4}" dt="2020-04-03T14:27:42.101" v="24"/>
        <pc:sldMkLst>
          <pc:docMk/>
          <pc:sldMk cId="3258063940" sldId="323"/>
        </pc:sldMkLst>
      </pc:sldChg>
      <pc:sldChg chg="modSp">
        <pc:chgData name="Marianne Helfenberger" userId="e8acf367-7f32-444e-92ec-04f9ce2e3268" providerId="ADAL" clId="{2C7EF0FA-ADA1-0F49-8C2D-ECDBEE9440A4}" dt="2020-04-03T14:23:47.900" v="21" actId="20577"/>
        <pc:sldMkLst>
          <pc:docMk/>
          <pc:sldMk cId="1089274037" sldId="325"/>
        </pc:sldMkLst>
        <pc:spChg chg="mod">
          <ac:chgData name="Marianne Helfenberger" userId="e8acf367-7f32-444e-92ec-04f9ce2e3268" providerId="ADAL" clId="{2C7EF0FA-ADA1-0F49-8C2D-ECDBEE9440A4}" dt="2020-04-03T14:23:47.900" v="21" actId="20577"/>
          <ac:spMkLst>
            <pc:docMk/>
            <pc:sldMk cId="1089274037" sldId="325"/>
            <ac:spMk id="16" creationId="{897FBE2F-6A8D-4DCC-9BE9-E2D261AF9BFF}"/>
          </ac:spMkLst>
        </pc:spChg>
      </pc:sldChg>
    </pc:docChg>
  </pc:docChgLst>
  <pc:docChgLst>
    <pc:chgData name="Sandrine Favre" userId="S::sandrine.favre@fernuni.ch::a2196e55-b00e-488c-8475-f21d68d93e57" providerId="AD" clId="Web-{1DF029E1-2066-4F38-9DF7-936A5119ECE7}"/>
    <pc:docChg chg="modSld">
      <pc:chgData name="Sandrine Favre" userId="S::sandrine.favre@fernuni.ch::a2196e55-b00e-488c-8475-f21d68d93e57" providerId="AD" clId="Web-{1DF029E1-2066-4F38-9DF7-936A5119ECE7}" dt="2020-03-31T06:23:24.768" v="17" actId="20577"/>
      <pc:docMkLst>
        <pc:docMk/>
      </pc:docMkLst>
      <pc:sldChg chg="delSp modSp">
        <pc:chgData name="Sandrine Favre" userId="S::sandrine.favre@fernuni.ch::a2196e55-b00e-488c-8475-f21d68d93e57" providerId="AD" clId="Web-{1DF029E1-2066-4F38-9DF7-936A5119ECE7}" dt="2020-03-31T06:23:24.768" v="16" actId="20577"/>
        <pc:sldMkLst>
          <pc:docMk/>
          <pc:sldMk cId="504607137" sldId="297"/>
        </pc:sldMkLst>
        <pc:spChg chg="mod">
          <ac:chgData name="Sandrine Favre" userId="S::sandrine.favre@fernuni.ch::a2196e55-b00e-488c-8475-f21d68d93e57" providerId="AD" clId="Web-{1DF029E1-2066-4F38-9DF7-936A5119ECE7}" dt="2020-03-31T06:23:24.768" v="16" actId="20577"/>
          <ac:spMkLst>
            <pc:docMk/>
            <pc:sldMk cId="504607137" sldId="297"/>
            <ac:spMk id="8" creationId="{6D892B08-9E1D-411D-86B5-4C56955546F1}"/>
          </ac:spMkLst>
        </pc:spChg>
        <pc:spChg chg="del">
          <ac:chgData name="Sandrine Favre" userId="S::sandrine.favre@fernuni.ch::a2196e55-b00e-488c-8475-f21d68d93e57" providerId="AD" clId="Web-{1DF029E1-2066-4F38-9DF7-936A5119ECE7}" dt="2020-03-31T06:16:27.225" v="0"/>
          <ac:spMkLst>
            <pc:docMk/>
            <pc:sldMk cId="504607137" sldId="297"/>
            <ac:spMk id="10" creationId="{9B0C7C6B-FF60-458A-8499-8C8019563B97}"/>
          </ac:spMkLst>
        </pc:spChg>
      </pc:sldChg>
    </pc:docChg>
  </pc:docChgLst>
  <pc:docChgLst>
    <pc:chgData name="Sandrine Favre" userId="S::sandrine.favre@fernuni.ch::a2196e55-b00e-488c-8475-f21d68d93e57" providerId="AD" clId="Web-{66316AA3-8FB5-43E4-8DCE-5CB604331712}"/>
    <pc:docChg chg="">
      <pc:chgData name="Sandrine Favre" userId="S::sandrine.favre@fernuni.ch::a2196e55-b00e-488c-8475-f21d68d93e57" providerId="AD" clId="Web-{66316AA3-8FB5-43E4-8DCE-5CB604331712}" dt="2020-04-01T19:26:57.380" v="1"/>
      <pc:docMkLst>
        <pc:docMk/>
      </pc:docMkLst>
      <pc:sldChg chg="addCm">
        <pc:chgData name="Sandrine Favre" userId="S::sandrine.favre@fernuni.ch::a2196e55-b00e-488c-8475-f21d68d93e57" providerId="AD" clId="Web-{66316AA3-8FB5-43E4-8DCE-5CB604331712}" dt="2020-04-01T19:23:16.132" v="0"/>
        <pc:sldMkLst>
          <pc:docMk/>
          <pc:sldMk cId="2878217326" sldId="311"/>
        </pc:sldMkLst>
      </pc:sldChg>
      <pc:sldChg chg="addCm">
        <pc:chgData name="Sandrine Favre" userId="S::sandrine.favre@fernuni.ch::a2196e55-b00e-488c-8475-f21d68d93e57" providerId="AD" clId="Web-{66316AA3-8FB5-43E4-8DCE-5CB604331712}" dt="2020-04-01T19:26:57.380" v="1"/>
        <pc:sldMkLst>
          <pc:docMk/>
          <pc:sldMk cId="2663790447" sldId="318"/>
        </pc:sldMkLst>
      </pc:sldChg>
    </pc:docChg>
  </pc:docChgLst>
  <pc:docChgLst>
    <pc:chgData name="Ambroise Baillifard (HR)" userId="S::ambroise.baillifard@unidistance.ch::e319b87a-3c87-43e2-b0da-23b986e29d99" providerId="AD" clId="Web-{4C9A2FE1-4D1D-43C2-A89E-DA1CBA1D39C9}"/>
    <pc:docChg chg="modSld">
      <pc:chgData name="Ambroise Baillifard (HR)" userId="S::ambroise.baillifard@unidistance.ch::e319b87a-3c87-43e2-b0da-23b986e29d99" providerId="AD" clId="Web-{4C9A2FE1-4D1D-43C2-A89E-DA1CBA1D39C9}" dt="2020-03-31T13:29:56.089" v="10" actId="1076"/>
      <pc:docMkLst>
        <pc:docMk/>
      </pc:docMkLst>
      <pc:sldChg chg="delSp modSp">
        <pc:chgData name="Ambroise Baillifard (HR)" userId="S::ambroise.baillifard@unidistance.ch::e319b87a-3c87-43e2-b0da-23b986e29d99" providerId="AD" clId="Web-{4C9A2FE1-4D1D-43C2-A89E-DA1CBA1D39C9}" dt="2020-03-31T13:29:56.089" v="10" actId="1076"/>
        <pc:sldMkLst>
          <pc:docMk/>
          <pc:sldMk cId="2591401313" sldId="287"/>
        </pc:sldMkLst>
        <pc:spChg chg="del">
          <ac:chgData name="Ambroise Baillifard (HR)" userId="S::ambroise.baillifard@unidistance.ch::e319b87a-3c87-43e2-b0da-23b986e29d99" providerId="AD" clId="Web-{4C9A2FE1-4D1D-43C2-A89E-DA1CBA1D39C9}" dt="2020-03-31T13:29:45.339" v="8"/>
          <ac:spMkLst>
            <pc:docMk/>
            <pc:sldMk cId="2591401313" sldId="287"/>
            <ac:spMk id="16" creationId="{15A9A1C2-F097-402A-B826-8202653C3791}"/>
          </ac:spMkLst>
        </pc:spChg>
        <pc:spChg chg="del mod">
          <ac:chgData name="Ambroise Baillifard (HR)" userId="S::ambroise.baillifard@unidistance.ch::e319b87a-3c87-43e2-b0da-23b986e29d99" providerId="AD" clId="Web-{4C9A2FE1-4D1D-43C2-A89E-DA1CBA1D39C9}" dt="2020-03-31T13:29:37.901" v="7"/>
          <ac:spMkLst>
            <pc:docMk/>
            <pc:sldMk cId="2591401313" sldId="287"/>
            <ac:spMk id="17" creationId="{4A74E443-4CCE-4216-BA19-DBA68928E491}"/>
          </ac:spMkLst>
        </pc:spChg>
        <pc:picChg chg="mod">
          <ac:chgData name="Ambroise Baillifard (HR)" userId="S::ambroise.baillifard@unidistance.ch::e319b87a-3c87-43e2-b0da-23b986e29d99" providerId="AD" clId="Web-{4C9A2FE1-4D1D-43C2-A89E-DA1CBA1D39C9}" dt="2020-03-31T13:29:56.089" v="10" actId="1076"/>
          <ac:picMkLst>
            <pc:docMk/>
            <pc:sldMk cId="2591401313" sldId="287"/>
            <ac:picMk id="11" creationId="{D7255587-DE23-4674-AB77-B3D46E4B94C8}"/>
          </ac:picMkLst>
        </pc:picChg>
        <pc:picChg chg="mod">
          <ac:chgData name="Ambroise Baillifard (HR)" userId="S::ambroise.baillifard@unidistance.ch::e319b87a-3c87-43e2-b0da-23b986e29d99" providerId="AD" clId="Web-{4C9A2FE1-4D1D-43C2-A89E-DA1CBA1D39C9}" dt="2020-03-31T13:29:50.432" v="9" actId="1076"/>
          <ac:picMkLst>
            <pc:docMk/>
            <pc:sldMk cId="2591401313" sldId="287"/>
            <ac:picMk id="14" creationId="{B96B8DB6-C7FF-4E36-8E38-01D20046A1BF}"/>
          </ac:picMkLst>
        </pc:picChg>
      </pc:sldChg>
    </pc:docChg>
  </pc:docChgLst>
  <pc:docChgLst>
    <pc:chgData name="Ambroise Baillifard (HR)" userId="e319b87a-3c87-43e2-b0da-23b986e29d99" providerId="ADAL" clId="{5F36D09E-4192-AF44-8C03-C118F68876F5}"/>
    <pc:docChg chg="">
      <pc:chgData name="Ambroise Baillifard (HR)" userId="e319b87a-3c87-43e2-b0da-23b986e29d99" providerId="ADAL" clId="{5F36D09E-4192-AF44-8C03-C118F68876F5}" dt="2020-04-01T20:24:59.949" v="0" actId="27834"/>
      <pc:docMkLst>
        <pc:docMk/>
      </pc:docMkLst>
      <pc:sldChg chg="addCm">
        <pc:chgData name="Ambroise Baillifard (HR)" userId="e319b87a-3c87-43e2-b0da-23b986e29d99" providerId="ADAL" clId="{5F36D09E-4192-AF44-8C03-C118F68876F5}" dt="2020-04-01T20:24:59.949" v="0" actId="27834"/>
        <pc:sldMkLst>
          <pc:docMk/>
          <pc:sldMk cId="2663790447" sldId="318"/>
        </pc:sldMkLst>
      </pc:sldChg>
    </pc:docChg>
  </pc:docChgLst>
  <pc:docChgLst>
    <pc:chgData name="Ambroise Baillifard (HR)" userId="e319b87a-3c87-43e2-b0da-23b986e29d99" providerId="ADAL" clId="{60769641-31DF-472B-BE62-DC9A1E0F29F7}"/>
    <pc:docChg chg="undo redo custSel addSld delSld modSld">
      <pc:chgData name="Ambroise Baillifard (HR)" userId="e319b87a-3c87-43e2-b0da-23b986e29d99" providerId="ADAL" clId="{60769641-31DF-472B-BE62-DC9A1E0F29F7}" dt="2020-04-07T15:42:00.637" v="8903" actId="20577"/>
      <pc:docMkLst>
        <pc:docMk/>
      </pc:docMkLst>
      <pc:sldChg chg="addSp delSp modSp delCm">
        <pc:chgData name="Ambroise Baillifard (HR)" userId="e319b87a-3c87-43e2-b0da-23b986e29d99" providerId="ADAL" clId="{60769641-31DF-472B-BE62-DC9A1E0F29F7}" dt="2020-04-03T13:49:22.697" v="7463" actId="1592"/>
        <pc:sldMkLst>
          <pc:docMk/>
          <pc:sldMk cId="4072700603" sldId="269"/>
        </pc:sldMkLst>
        <pc:spChg chg="mod">
          <ac:chgData name="Ambroise Baillifard (HR)" userId="e319b87a-3c87-43e2-b0da-23b986e29d99" providerId="ADAL" clId="{60769641-31DF-472B-BE62-DC9A1E0F29F7}" dt="2020-04-02T18:59:10.382" v="5857" actId="1076"/>
          <ac:spMkLst>
            <pc:docMk/>
            <pc:sldMk cId="4072700603" sldId="269"/>
            <ac:spMk id="2" creationId="{95D76680-A618-46B3-835C-93A64FCCF5B1}"/>
          </ac:spMkLst>
        </pc:spChg>
        <pc:spChg chg="mod">
          <ac:chgData name="Ambroise Baillifard (HR)" userId="e319b87a-3c87-43e2-b0da-23b986e29d99" providerId="ADAL" clId="{60769641-31DF-472B-BE62-DC9A1E0F29F7}" dt="2020-04-02T18:59:19.171" v="5858" actId="1076"/>
          <ac:spMkLst>
            <pc:docMk/>
            <pc:sldMk cId="4072700603" sldId="269"/>
            <ac:spMk id="4" creationId="{BE759BAA-93B2-483B-BE74-1D526822684A}"/>
          </ac:spMkLst>
        </pc:spChg>
        <pc:spChg chg="mod">
          <ac:chgData name="Ambroise Baillifard (HR)" userId="e319b87a-3c87-43e2-b0da-23b986e29d99" providerId="ADAL" clId="{60769641-31DF-472B-BE62-DC9A1E0F29F7}" dt="2020-04-02T18:59:19.171" v="5858" actId="1076"/>
          <ac:spMkLst>
            <pc:docMk/>
            <pc:sldMk cId="4072700603" sldId="269"/>
            <ac:spMk id="5" creationId="{B9CA3328-4A6C-4F53-9917-C4CB490F64A7}"/>
          </ac:spMkLst>
        </pc:spChg>
        <pc:spChg chg="mod">
          <ac:chgData name="Ambroise Baillifard (HR)" userId="e319b87a-3c87-43e2-b0da-23b986e29d99" providerId="ADAL" clId="{60769641-31DF-472B-BE62-DC9A1E0F29F7}" dt="2020-04-02T18:59:05.134" v="5855" actId="1076"/>
          <ac:spMkLst>
            <pc:docMk/>
            <pc:sldMk cId="4072700603" sldId="269"/>
            <ac:spMk id="6" creationId="{E36F22BC-86F2-4513-9DB7-0607ADFD0F9D}"/>
          </ac:spMkLst>
        </pc:spChg>
        <pc:spChg chg="add mod">
          <ac:chgData name="Ambroise Baillifard (HR)" userId="e319b87a-3c87-43e2-b0da-23b986e29d99" providerId="ADAL" clId="{60769641-31DF-472B-BE62-DC9A1E0F29F7}" dt="2020-04-02T20:14:43.409" v="6886"/>
          <ac:spMkLst>
            <pc:docMk/>
            <pc:sldMk cId="4072700603" sldId="269"/>
            <ac:spMk id="10" creationId="{8B2524F7-918B-47B1-9671-A86018AE2B92}"/>
          </ac:spMkLst>
        </pc:spChg>
        <pc:spChg chg="add mod">
          <ac:chgData name="Ambroise Baillifard (HR)" userId="e319b87a-3c87-43e2-b0da-23b986e29d99" providerId="ADAL" clId="{60769641-31DF-472B-BE62-DC9A1E0F29F7}" dt="2020-04-02T20:16:35.245" v="6926" actId="14100"/>
          <ac:spMkLst>
            <pc:docMk/>
            <pc:sldMk cId="4072700603" sldId="269"/>
            <ac:spMk id="23" creationId="{6FBD1D52-2F2B-47AF-84BA-F1A11CDF7D5E}"/>
          </ac:spMkLst>
        </pc:spChg>
        <pc:picChg chg="mod">
          <ac:chgData name="Ambroise Baillifard (HR)" userId="e319b87a-3c87-43e2-b0da-23b986e29d99" providerId="ADAL" clId="{60769641-31DF-472B-BE62-DC9A1E0F29F7}" dt="2020-04-02T18:59:19.171" v="5858" actId="1076"/>
          <ac:picMkLst>
            <pc:docMk/>
            <pc:sldMk cId="4072700603" sldId="269"/>
            <ac:picMk id="9" creationId="{DD043227-A1A6-48DA-B569-4C575B37CDCB}"/>
          </ac:picMkLst>
        </pc:picChg>
        <pc:picChg chg="mod">
          <ac:chgData name="Ambroise Baillifard (HR)" userId="e319b87a-3c87-43e2-b0da-23b986e29d99" providerId="ADAL" clId="{60769641-31DF-472B-BE62-DC9A1E0F29F7}" dt="2020-04-02T18:59:19.171" v="5858" actId="1076"/>
          <ac:picMkLst>
            <pc:docMk/>
            <pc:sldMk cId="4072700603" sldId="269"/>
            <ac:picMk id="11" creationId="{D656D217-DE63-4A10-BB75-EF0512EA2125}"/>
          </ac:picMkLst>
        </pc:picChg>
        <pc:picChg chg="mod">
          <ac:chgData name="Ambroise Baillifard (HR)" userId="e319b87a-3c87-43e2-b0da-23b986e29d99" providerId="ADAL" clId="{60769641-31DF-472B-BE62-DC9A1E0F29F7}" dt="2020-04-02T18:59:05.134" v="5855" actId="1076"/>
          <ac:picMkLst>
            <pc:docMk/>
            <pc:sldMk cId="4072700603" sldId="269"/>
            <ac:picMk id="13" creationId="{0AB767BB-B727-4888-BF45-0F931E7BC790}"/>
          </ac:picMkLst>
        </pc:picChg>
        <pc:cxnChg chg="add mod">
          <ac:chgData name="Ambroise Baillifard (HR)" userId="e319b87a-3c87-43e2-b0da-23b986e29d99" providerId="ADAL" clId="{60769641-31DF-472B-BE62-DC9A1E0F29F7}" dt="2020-04-02T20:16:28.058" v="6921" actId="1076"/>
          <ac:cxnSpMkLst>
            <pc:docMk/>
            <pc:sldMk cId="4072700603" sldId="269"/>
            <ac:cxnSpMk id="12" creationId="{E0D88C2A-D1BE-4C76-B7EF-A74BD550721E}"/>
          </ac:cxnSpMkLst>
        </pc:cxnChg>
        <pc:cxnChg chg="add del mod">
          <ac:chgData name="Ambroise Baillifard (HR)" userId="e319b87a-3c87-43e2-b0da-23b986e29d99" providerId="ADAL" clId="{60769641-31DF-472B-BE62-DC9A1E0F29F7}" dt="2020-04-02T20:15:43.816" v="6892" actId="478"/>
          <ac:cxnSpMkLst>
            <pc:docMk/>
            <pc:sldMk cId="4072700603" sldId="269"/>
            <ac:cxnSpMk id="14" creationId="{1BCE5379-3990-4E9B-9E2D-EBC158DF6DE4}"/>
          </ac:cxnSpMkLst>
        </pc:cxnChg>
        <pc:cxnChg chg="add mod">
          <ac:chgData name="Ambroise Baillifard (HR)" userId="e319b87a-3c87-43e2-b0da-23b986e29d99" providerId="ADAL" clId="{60769641-31DF-472B-BE62-DC9A1E0F29F7}" dt="2020-04-02T20:15:51.304" v="6896" actId="1076"/>
          <ac:cxnSpMkLst>
            <pc:docMk/>
            <pc:sldMk cId="4072700603" sldId="269"/>
            <ac:cxnSpMk id="15" creationId="{CB214DCC-DFA1-421A-90FD-DDC55BDA314C}"/>
          </ac:cxnSpMkLst>
        </pc:cxnChg>
        <pc:cxnChg chg="add mod">
          <ac:chgData name="Ambroise Baillifard (HR)" userId="e319b87a-3c87-43e2-b0da-23b986e29d99" providerId="ADAL" clId="{60769641-31DF-472B-BE62-DC9A1E0F29F7}" dt="2020-04-02T20:16:00.357" v="6899" actId="14100"/>
          <ac:cxnSpMkLst>
            <pc:docMk/>
            <pc:sldMk cId="4072700603" sldId="269"/>
            <ac:cxnSpMk id="21" creationId="{AB26F70F-344F-4372-9C19-B602B929133D}"/>
          </ac:cxnSpMkLst>
        </pc:cxnChg>
      </pc:sldChg>
      <pc:sldChg chg="addSp delSp modSp addCm delCm modCm">
        <pc:chgData name="Ambroise Baillifard (HR)" userId="e319b87a-3c87-43e2-b0da-23b986e29d99" providerId="ADAL" clId="{60769641-31DF-472B-BE62-DC9A1E0F29F7}" dt="2020-04-06T12:49:00.424" v="8841" actId="20577"/>
        <pc:sldMkLst>
          <pc:docMk/>
          <pc:sldMk cId="2870450855" sldId="270"/>
        </pc:sldMkLst>
        <pc:spChg chg="add mod">
          <ac:chgData name="Ambroise Baillifard (HR)" userId="e319b87a-3c87-43e2-b0da-23b986e29d99" providerId="ADAL" clId="{60769641-31DF-472B-BE62-DC9A1E0F29F7}" dt="2020-04-02T19:43:07.906" v="6364" actId="1076"/>
          <ac:spMkLst>
            <pc:docMk/>
            <pc:sldMk cId="2870450855" sldId="270"/>
            <ac:spMk id="3" creationId="{7BB7EB7F-B28F-484C-AF76-642C32A25E2C}"/>
          </ac:spMkLst>
        </pc:spChg>
        <pc:spChg chg="mod">
          <ac:chgData name="Ambroise Baillifard (HR)" userId="e319b87a-3c87-43e2-b0da-23b986e29d99" providerId="ADAL" clId="{60769641-31DF-472B-BE62-DC9A1E0F29F7}" dt="2020-04-02T19:09:52.240" v="6026" actId="14100"/>
          <ac:spMkLst>
            <pc:docMk/>
            <pc:sldMk cId="2870450855" sldId="270"/>
            <ac:spMk id="4" creationId="{C295111E-F815-45EC-8DDB-A1788E58A348}"/>
          </ac:spMkLst>
        </pc:spChg>
        <pc:spChg chg="mod">
          <ac:chgData name="Ambroise Baillifard (HR)" userId="e319b87a-3c87-43e2-b0da-23b986e29d99" providerId="ADAL" clId="{60769641-31DF-472B-BE62-DC9A1E0F29F7}" dt="2020-04-06T12:49:00.424" v="8841" actId="20577"/>
          <ac:spMkLst>
            <pc:docMk/>
            <pc:sldMk cId="2870450855" sldId="270"/>
            <ac:spMk id="5" creationId="{9289ED6E-C5C8-43CC-98BC-076CC31EAAA6}"/>
          </ac:spMkLst>
        </pc:spChg>
        <pc:spChg chg="add mod">
          <ac:chgData name="Ambroise Baillifard (HR)" userId="e319b87a-3c87-43e2-b0da-23b986e29d99" providerId="ADAL" clId="{60769641-31DF-472B-BE62-DC9A1E0F29F7}" dt="2020-04-02T19:43:07.906" v="6364" actId="1076"/>
          <ac:spMkLst>
            <pc:docMk/>
            <pc:sldMk cId="2870450855" sldId="270"/>
            <ac:spMk id="7" creationId="{66BE7F11-24D9-4FB0-A98E-C24CA3DE5C35}"/>
          </ac:spMkLst>
        </pc:spChg>
        <pc:spChg chg="add mod">
          <ac:chgData name="Ambroise Baillifard (HR)" userId="e319b87a-3c87-43e2-b0da-23b986e29d99" providerId="ADAL" clId="{60769641-31DF-472B-BE62-DC9A1E0F29F7}" dt="2020-04-02T19:43:07.906" v="6364" actId="1076"/>
          <ac:spMkLst>
            <pc:docMk/>
            <pc:sldMk cId="2870450855" sldId="270"/>
            <ac:spMk id="9" creationId="{52451607-C826-436B-8ACD-E3C0F53AB0EB}"/>
          </ac:spMkLst>
        </pc:spChg>
        <pc:spChg chg="add mod">
          <ac:chgData name="Ambroise Baillifard (HR)" userId="e319b87a-3c87-43e2-b0da-23b986e29d99" providerId="ADAL" clId="{60769641-31DF-472B-BE62-DC9A1E0F29F7}" dt="2020-04-02T19:43:07.906" v="6364" actId="1076"/>
          <ac:spMkLst>
            <pc:docMk/>
            <pc:sldMk cId="2870450855" sldId="270"/>
            <ac:spMk id="11" creationId="{3BC9BFB1-05A9-41CF-94DF-A15DF0B0D9F1}"/>
          </ac:spMkLst>
        </pc:spChg>
        <pc:spChg chg="add mod">
          <ac:chgData name="Ambroise Baillifard (HR)" userId="e319b87a-3c87-43e2-b0da-23b986e29d99" providerId="ADAL" clId="{60769641-31DF-472B-BE62-DC9A1E0F29F7}" dt="2020-04-02T19:43:07.906" v="6364" actId="1076"/>
          <ac:spMkLst>
            <pc:docMk/>
            <pc:sldMk cId="2870450855" sldId="270"/>
            <ac:spMk id="12" creationId="{7C1DFCFF-728C-4455-B36A-2B616DDDA51B}"/>
          </ac:spMkLst>
        </pc:spChg>
        <pc:spChg chg="add del mod">
          <ac:chgData name="Ambroise Baillifard (HR)" userId="e319b87a-3c87-43e2-b0da-23b986e29d99" providerId="ADAL" clId="{60769641-31DF-472B-BE62-DC9A1E0F29F7}" dt="2020-04-02T19:37:45.912" v="6228" actId="478"/>
          <ac:spMkLst>
            <pc:docMk/>
            <pc:sldMk cId="2870450855" sldId="270"/>
            <ac:spMk id="19" creationId="{E85252BB-72D3-43D7-978C-B1C35242F7DB}"/>
          </ac:spMkLst>
        </pc:spChg>
        <pc:spChg chg="add mod">
          <ac:chgData name="Ambroise Baillifard (HR)" userId="e319b87a-3c87-43e2-b0da-23b986e29d99" providerId="ADAL" clId="{60769641-31DF-472B-BE62-DC9A1E0F29F7}" dt="2020-04-02T19:43:07.906" v="6364" actId="1076"/>
          <ac:spMkLst>
            <pc:docMk/>
            <pc:sldMk cId="2870450855" sldId="270"/>
            <ac:spMk id="20" creationId="{B84EB574-39BC-4EB7-A10C-C67E6D405A09}"/>
          </ac:spMkLst>
        </pc:spChg>
        <pc:spChg chg="add del mod">
          <ac:chgData name="Ambroise Baillifard (HR)" userId="e319b87a-3c87-43e2-b0da-23b986e29d99" providerId="ADAL" clId="{60769641-31DF-472B-BE62-DC9A1E0F29F7}" dt="2020-04-02T19:32:00.386" v="6133" actId="478"/>
          <ac:spMkLst>
            <pc:docMk/>
            <pc:sldMk cId="2870450855" sldId="270"/>
            <ac:spMk id="22" creationId="{4C9B7909-5A36-4068-91A4-9986DB285ECF}"/>
          </ac:spMkLst>
        </pc:spChg>
        <pc:spChg chg="add mod">
          <ac:chgData name="Ambroise Baillifard (HR)" userId="e319b87a-3c87-43e2-b0da-23b986e29d99" providerId="ADAL" clId="{60769641-31DF-472B-BE62-DC9A1E0F29F7}" dt="2020-04-02T19:43:07.906" v="6364" actId="1076"/>
          <ac:spMkLst>
            <pc:docMk/>
            <pc:sldMk cId="2870450855" sldId="270"/>
            <ac:spMk id="24" creationId="{2AC0F161-DC86-437E-8F88-1A8C7E332AB4}"/>
          </ac:spMkLst>
        </pc:spChg>
        <pc:spChg chg="add mod">
          <ac:chgData name="Ambroise Baillifard (HR)" userId="e319b87a-3c87-43e2-b0da-23b986e29d99" providerId="ADAL" clId="{60769641-31DF-472B-BE62-DC9A1E0F29F7}" dt="2020-04-02T19:43:07.906" v="6364" actId="1076"/>
          <ac:spMkLst>
            <pc:docMk/>
            <pc:sldMk cId="2870450855" sldId="270"/>
            <ac:spMk id="26" creationId="{367C6381-3D21-421F-8532-3FB7DDE326AB}"/>
          </ac:spMkLst>
        </pc:spChg>
        <pc:spChg chg="add del">
          <ac:chgData name="Ambroise Baillifard (HR)" userId="e319b87a-3c87-43e2-b0da-23b986e29d99" providerId="ADAL" clId="{60769641-31DF-472B-BE62-DC9A1E0F29F7}" dt="2020-04-02T19:34:00.336" v="6195" actId="478"/>
          <ac:spMkLst>
            <pc:docMk/>
            <pc:sldMk cId="2870450855" sldId="270"/>
            <ac:spMk id="27" creationId="{DFF3DAEE-C68B-4780-82E2-4FF663974A07}"/>
          </ac:spMkLst>
        </pc:spChg>
        <pc:spChg chg="add mod">
          <ac:chgData name="Ambroise Baillifard (HR)" userId="e319b87a-3c87-43e2-b0da-23b986e29d99" providerId="ADAL" clId="{60769641-31DF-472B-BE62-DC9A1E0F29F7}" dt="2020-04-02T19:43:07.906" v="6364" actId="1076"/>
          <ac:spMkLst>
            <pc:docMk/>
            <pc:sldMk cId="2870450855" sldId="270"/>
            <ac:spMk id="28" creationId="{BB05B66F-7F2E-4C35-B0E5-59B2BA3DF402}"/>
          </ac:spMkLst>
        </pc:spChg>
        <pc:spChg chg="add del mod">
          <ac:chgData name="Ambroise Baillifard (HR)" userId="e319b87a-3c87-43e2-b0da-23b986e29d99" providerId="ADAL" clId="{60769641-31DF-472B-BE62-DC9A1E0F29F7}" dt="2020-04-02T19:35:13.324" v="6210" actId="21"/>
          <ac:spMkLst>
            <pc:docMk/>
            <pc:sldMk cId="2870450855" sldId="270"/>
            <ac:spMk id="31" creationId="{613F0E4C-2F6C-41E0-B6A4-71732F58FDC6}"/>
          </ac:spMkLst>
        </pc:spChg>
        <pc:spChg chg="add mod">
          <ac:chgData name="Ambroise Baillifard (HR)" userId="e319b87a-3c87-43e2-b0da-23b986e29d99" providerId="ADAL" clId="{60769641-31DF-472B-BE62-DC9A1E0F29F7}" dt="2020-04-02T19:43:07.906" v="6364" actId="1076"/>
          <ac:spMkLst>
            <pc:docMk/>
            <pc:sldMk cId="2870450855" sldId="270"/>
            <ac:spMk id="33" creationId="{BB2720FD-3CE8-4F06-9FA0-1970BCD04E62}"/>
          </ac:spMkLst>
        </pc:spChg>
        <pc:spChg chg="add mod">
          <ac:chgData name="Ambroise Baillifard (HR)" userId="e319b87a-3c87-43e2-b0da-23b986e29d99" providerId="ADAL" clId="{60769641-31DF-472B-BE62-DC9A1E0F29F7}" dt="2020-04-02T19:43:07.906" v="6364" actId="1076"/>
          <ac:spMkLst>
            <pc:docMk/>
            <pc:sldMk cId="2870450855" sldId="270"/>
            <ac:spMk id="35" creationId="{2191FB1B-2BF2-4EED-B761-CA8C81804142}"/>
          </ac:spMkLst>
        </pc:spChg>
        <pc:spChg chg="add mod">
          <ac:chgData name="Ambroise Baillifard (HR)" userId="e319b87a-3c87-43e2-b0da-23b986e29d99" providerId="ADAL" clId="{60769641-31DF-472B-BE62-DC9A1E0F29F7}" dt="2020-04-02T19:43:07.906" v="6364" actId="1076"/>
          <ac:spMkLst>
            <pc:docMk/>
            <pc:sldMk cId="2870450855" sldId="270"/>
            <ac:spMk id="36" creationId="{FD3D09CD-99DD-4ED2-BCCB-CB648A3EBE23}"/>
          </ac:spMkLst>
        </pc:spChg>
        <pc:spChg chg="add del mod">
          <ac:chgData name="Ambroise Baillifard (HR)" userId="e319b87a-3c87-43e2-b0da-23b986e29d99" providerId="ADAL" clId="{60769641-31DF-472B-BE62-DC9A1E0F29F7}" dt="2020-04-02T19:38:40.690" v="6278" actId="478"/>
          <ac:spMkLst>
            <pc:docMk/>
            <pc:sldMk cId="2870450855" sldId="270"/>
            <ac:spMk id="39" creationId="{9FA86F4C-76F5-423D-A3F9-2C120A945085}"/>
          </ac:spMkLst>
        </pc:spChg>
        <pc:spChg chg="add mod">
          <ac:chgData name="Ambroise Baillifard (HR)" userId="e319b87a-3c87-43e2-b0da-23b986e29d99" providerId="ADAL" clId="{60769641-31DF-472B-BE62-DC9A1E0F29F7}" dt="2020-04-02T19:43:07.906" v="6364" actId="1076"/>
          <ac:spMkLst>
            <pc:docMk/>
            <pc:sldMk cId="2870450855" sldId="270"/>
            <ac:spMk id="44" creationId="{872D98C5-BCA5-4FF5-B17A-089D5FD89A2A}"/>
          </ac:spMkLst>
        </pc:spChg>
        <pc:picChg chg="add mod">
          <ac:chgData name="Ambroise Baillifard (HR)" userId="e319b87a-3c87-43e2-b0da-23b986e29d99" providerId="ADAL" clId="{60769641-31DF-472B-BE62-DC9A1E0F29F7}" dt="2020-04-02T19:43:07.906" v="6364" actId="1076"/>
          <ac:picMkLst>
            <pc:docMk/>
            <pc:sldMk cId="2870450855" sldId="270"/>
            <ac:picMk id="23" creationId="{CF757648-D309-4542-8280-BE77E1F24BCF}"/>
          </ac:picMkLst>
        </pc:picChg>
        <pc:picChg chg="add mod">
          <ac:chgData name="Ambroise Baillifard (HR)" userId="e319b87a-3c87-43e2-b0da-23b986e29d99" providerId="ADAL" clId="{60769641-31DF-472B-BE62-DC9A1E0F29F7}" dt="2020-04-02T19:43:07.906" v="6364" actId="1076"/>
          <ac:picMkLst>
            <pc:docMk/>
            <pc:sldMk cId="2870450855" sldId="270"/>
            <ac:picMk id="29" creationId="{D33C9A4F-D541-4DA3-97DA-BA59C24B1D45}"/>
          </ac:picMkLst>
        </pc:picChg>
        <pc:picChg chg="add del mod">
          <ac:chgData name="Ambroise Baillifard (HR)" userId="e319b87a-3c87-43e2-b0da-23b986e29d99" providerId="ADAL" clId="{60769641-31DF-472B-BE62-DC9A1E0F29F7}" dt="2020-04-02T19:35:13.324" v="6210" actId="21"/>
          <ac:picMkLst>
            <pc:docMk/>
            <pc:sldMk cId="2870450855" sldId="270"/>
            <ac:picMk id="30" creationId="{2E638E4D-DDCC-4594-8979-9EA36A52A35C}"/>
          </ac:picMkLst>
        </pc:picChg>
        <pc:picChg chg="add mod">
          <ac:chgData name="Ambroise Baillifard (HR)" userId="e319b87a-3c87-43e2-b0da-23b986e29d99" providerId="ADAL" clId="{60769641-31DF-472B-BE62-DC9A1E0F29F7}" dt="2020-04-02T19:43:07.906" v="6364" actId="1076"/>
          <ac:picMkLst>
            <pc:docMk/>
            <pc:sldMk cId="2870450855" sldId="270"/>
            <ac:picMk id="32" creationId="{5F2177FA-260C-470F-AD9F-DCC607EB0557}"/>
          </ac:picMkLst>
        </pc:picChg>
        <pc:picChg chg="add mod">
          <ac:chgData name="Ambroise Baillifard (HR)" userId="e319b87a-3c87-43e2-b0da-23b986e29d99" providerId="ADAL" clId="{60769641-31DF-472B-BE62-DC9A1E0F29F7}" dt="2020-04-02T19:43:07.906" v="6364" actId="1076"/>
          <ac:picMkLst>
            <pc:docMk/>
            <pc:sldMk cId="2870450855" sldId="270"/>
            <ac:picMk id="34" creationId="{C1048544-856A-4E4F-B85F-C0C42F377875}"/>
          </ac:picMkLst>
        </pc:picChg>
        <pc:picChg chg="add del mod">
          <ac:chgData name="Ambroise Baillifard (HR)" userId="e319b87a-3c87-43e2-b0da-23b986e29d99" providerId="ADAL" clId="{60769641-31DF-472B-BE62-DC9A1E0F29F7}" dt="2020-04-02T19:43:07.906" v="6364" actId="1076"/>
          <ac:picMkLst>
            <pc:docMk/>
            <pc:sldMk cId="2870450855" sldId="270"/>
            <ac:picMk id="38" creationId="{59341CC5-C4EA-4D18-B64A-003265154E0C}"/>
          </ac:picMkLst>
        </pc:picChg>
        <pc:cxnChg chg="add del mod">
          <ac:chgData name="Ambroise Baillifard (HR)" userId="e319b87a-3c87-43e2-b0da-23b986e29d99" providerId="ADAL" clId="{60769641-31DF-472B-BE62-DC9A1E0F29F7}" dt="2020-04-02T19:08:50.486" v="5976" actId="478"/>
          <ac:cxnSpMkLst>
            <pc:docMk/>
            <pc:sldMk cId="2870450855" sldId="270"/>
            <ac:cxnSpMk id="8" creationId="{D2CF3D25-9116-49E3-88CE-232A150B8C28}"/>
          </ac:cxnSpMkLst>
        </pc:cxnChg>
        <pc:cxnChg chg="add mod">
          <ac:chgData name="Ambroise Baillifard (HR)" userId="e319b87a-3c87-43e2-b0da-23b986e29d99" providerId="ADAL" clId="{60769641-31DF-472B-BE62-DC9A1E0F29F7}" dt="2020-04-02T19:43:07.906" v="6364" actId="1076"/>
          <ac:cxnSpMkLst>
            <pc:docMk/>
            <pc:sldMk cId="2870450855" sldId="270"/>
            <ac:cxnSpMk id="10" creationId="{A48305B6-818E-4F94-9294-C51440854268}"/>
          </ac:cxnSpMkLst>
        </pc:cxnChg>
        <pc:cxnChg chg="add mod">
          <ac:chgData name="Ambroise Baillifard (HR)" userId="e319b87a-3c87-43e2-b0da-23b986e29d99" providerId="ADAL" clId="{60769641-31DF-472B-BE62-DC9A1E0F29F7}" dt="2020-04-02T19:43:07.906" v="6364" actId="1076"/>
          <ac:cxnSpMkLst>
            <pc:docMk/>
            <pc:sldMk cId="2870450855" sldId="270"/>
            <ac:cxnSpMk id="18" creationId="{B648D1B0-8EAB-41AE-9231-1111E1A592AB}"/>
          </ac:cxnSpMkLst>
        </pc:cxnChg>
        <pc:cxnChg chg="add mod">
          <ac:chgData name="Ambroise Baillifard (HR)" userId="e319b87a-3c87-43e2-b0da-23b986e29d99" providerId="ADAL" clId="{60769641-31DF-472B-BE62-DC9A1E0F29F7}" dt="2020-04-02T19:43:07.906" v="6364" actId="1076"/>
          <ac:cxnSpMkLst>
            <pc:docMk/>
            <pc:sldMk cId="2870450855" sldId="270"/>
            <ac:cxnSpMk id="21" creationId="{93CBD868-F373-490C-B65A-3456612A0263}"/>
          </ac:cxnSpMkLst>
        </pc:cxnChg>
        <pc:cxnChg chg="add mod">
          <ac:chgData name="Ambroise Baillifard (HR)" userId="e319b87a-3c87-43e2-b0da-23b986e29d99" providerId="ADAL" clId="{60769641-31DF-472B-BE62-DC9A1E0F29F7}" dt="2020-04-02T19:43:07.906" v="6364" actId="1076"/>
          <ac:cxnSpMkLst>
            <pc:docMk/>
            <pc:sldMk cId="2870450855" sldId="270"/>
            <ac:cxnSpMk id="25" creationId="{3EDB6542-BE02-464C-B005-89C921C601D8}"/>
          </ac:cxnSpMkLst>
        </pc:cxnChg>
        <pc:cxnChg chg="add mod">
          <ac:chgData name="Ambroise Baillifard (HR)" userId="e319b87a-3c87-43e2-b0da-23b986e29d99" providerId="ADAL" clId="{60769641-31DF-472B-BE62-DC9A1E0F29F7}" dt="2020-04-02T19:43:07.906" v="6364" actId="1076"/>
          <ac:cxnSpMkLst>
            <pc:docMk/>
            <pc:sldMk cId="2870450855" sldId="270"/>
            <ac:cxnSpMk id="40" creationId="{4C350757-24B7-407B-AD3C-2ECC9F81C0ED}"/>
          </ac:cxnSpMkLst>
        </pc:cxnChg>
        <pc:cxnChg chg="add del">
          <ac:chgData name="Ambroise Baillifard (HR)" userId="e319b87a-3c87-43e2-b0da-23b986e29d99" providerId="ADAL" clId="{60769641-31DF-472B-BE62-DC9A1E0F29F7}" dt="2020-04-02T19:39:30.822" v="6290" actId="478"/>
          <ac:cxnSpMkLst>
            <pc:docMk/>
            <pc:sldMk cId="2870450855" sldId="270"/>
            <ac:cxnSpMk id="43" creationId="{5CB3E169-07AD-48B1-A0D8-74DFC73375CD}"/>
          </ac:cxnSpMkLst>
        </pc:cxnChg>
      </pc:sldChg>
      <pc:sldChg chg="addSp delSp modSp modAnim">
        <pc:chgData name="Ambroise Baillifard (HR)" userId="e319b87a-3c87-43e2-b0da-23b986e29d99" providerId="ADAL" clId="{60769641-31DF-472B-BE62-DC9A1E0F29F7}" dt="2020-04-06T10:54:14.702" v="8687" actId="20577"/>
        <pc:sldMkLst>
          <pc:docMk/>
          <pc:sldMk cId="1554187475" sldId="281"/>
        </pc:sldMkLst>
        <pc:spChg chg="del">
          <ac:chgData name="Ambroise Baillifard (HR)" userId="e319b87a-3c87-43e2-b0da-23b986e29d99" providerId="ADAL" clId="{60769641-31DF-472B-BE62-DC9A1E0F29F7}" dt="2020-04-02T16:53:49.905" v="5568" actId="478"/>
          <ac:spMkLst>
            <pc:docMk/>
            <pc:sldMk cId="1554187475" sldId="281"/>
            <ac:spMk id="4" creationId="{694B271E-66DB-4927-A904-7DFA9A08081E}"/>
          </ac:spMkLst>
        </pc:spChg>
        <pc:spChg chg="add mod">
          <ac:chgData name="Ambroise Baillifard (HR)" userId="e319b87a-3c87-43e2-b0da-23b986e29d99" providerId="ADAL" clId="{60769641-31DF-472B-BE62-DC9A1E0F29F7}" dt="2020-04-06T10:54:07.598" v="8675" actId="14100"/>
          <ac:spMkLst>
            <pc:docMk/>
            <pc:sldMk cId="1554187475" sldId="281"/>
            <ac:spMk id="8" creationId="{46B2424F-9822-461C-AF3D-40ACF245EBF1}"/>
          </ac:spMkLst>
        </pc:spChg>
        <pc:spChg chg="add mod">
          <ac:chgData name="Ambroise Baillifard (HR)" userId="e319b87a-3c87-43e2-b0da-23b986e29d99" providerId="ADAL" clId="{60769641-31DF-472B-BE62-DC9A1E0F29F7}" dt="2020-04-06T10:54:07.598" v="8675" actId="14100"/>
          <ac:spMkLst>
            <pc:docMk/>
            <pc:sldMk cId="1554187475" sldId="281"/>
            <ac:spMk id="9" creationId="{589FF505-2897-4DE2-A8C2-6757F3BEB39B}"/>
          </ac:spMkLst>
        </pc:spChg>
        <pc:spChg chg="mod">
          <ac:chgData name="Ambroise Baillifard (HR)" userId="e319b87a-3c87-43e2-b0da-23b986e29d99" providerId="ADAL" clId="{60769641-31DF-472B-BE62-DC9A1E0F29F7}" dt="2020-04-02T17:06:47.740" v="5617"/>
          <ac:spMkLst>
            <pc:docMk/>
            <pc:sldMk cId="1554187475" sldId="281"/>
            <ac:spMk id="10" creationId="{6F6939BB-7E2E-4063-BBE7-69223B077116}"/>
          </ac:spMkLst>
        </pc:spChg>
        <pc:spChg chg="mod">
          <ac:chgData name="Ambroise Baillifard (HR)" userId="e319b87a-3c87-43e2-b0da-23b986e29d99" providerId="ADAL" clId="{60769641-31DF-472B-BE62-DC9A1E0F29F7}" dt="2020-04-06T10:54:14.702" v="8687" actId="20577"/>
          <ac:spMkLst>
            <pc:docMk/>
            <pc:sldMk cId="1554187475" sldId="281"/>
            <ac:spMk id="12" creationId="{5BF6F5F2-5DED-4506-ADD0-43EE32DC0C44}"/>
          </ac:spMkLst>
        </pc:spChg>
        <pc:spChg chg="mod">
          <ac:chgData name="Ambroise Baillifard (HR)" userId="e319b87a-3c87-43e2-b0da-23b986e29d99" providerId="ADAL" clId="{60769641-31DF-472B-BE62-DC9A1E0F29F7}" dt="2020-04-06T10:53:50.679" v="8673" actId="14100"/>
          <ac:spMkLst>
            <pc:docMk/>
            <pc:sldMk cId="1554187475" sldId="281"/>
            <ac:spMk id="13" creationId="{730CFB2F-1A9F-4E6E-BA18-1FDC2A5EFE17}"/>
          </ac:spMkLst>
        </pc:spChg>
        <pc:spChg chg="mod">
          <ac:chgData name="Ambroise Baillifard (HR)" userId="e319b87a-3c87-43e2-b0da-23b986e29d99" providerId="ADAL" clId="{60769641-31DF-472B-BE62-DC9A1E0F29F7}" dt="2020-04-06T10:53:50.679" v="8673" actId="14100"/>
          <ac:spMkLst>
            <pc:docMk/>
            <pc:sldMk cId="1554187475" sldId="281"/>
            <ac:spMk id="14" creationId="{3EF8AB41-86A8-4DD2-8CFC-99D249F14FAF}"/>
          </ac:spMkLst>
        </pc:spChg>
        <pc:spChg chg="mod">
          <ac:chgData name="Ambroise Baillifard (HR)" userId="e319b87a-3c87-43e2-b0da-23b986e29d99" providerId="ADAL" clId="{60769641-31DF-472B-BE62-DC9A1E0F29F7}" dt="2020-04-06T10:53:50.679" v="8673" actId="14100"/>
          <ac:spMkLst>
            <pc:docMk/>
            <pc:sldMk cId="1554187475" sldId="281"/>
            <ac:spMk id="15" creationId="{3157572F-6396-4C92-9028-11AEEB90F15E}"/>
          </ac:spMkLst>
        </pc:spChg>
        <pc:spChg chg="mod">
          <ac:chgData name="Ambroise Baillifard (HR)" userId="e319b87a-3c87-43e2-b0da-23b986e29d99" providerId="ADAL" clId="{60769641-31DF-472B-BE62-DC9A1E0F29F7}" dt="2020-04-06T10:54:07.598" v="8675" actId="14100"/>
          <ac:spMkLst>
            <pc:docMk/>
            <pc:sldMk cId="1554187475" sldId="281"/>
            <ac:spMk id="17" creationId="{D53C6950-98BF-47A2-9ADC-46D3BA97CA57}"/>
          </ac:spMkLst>
        </pc:spChg>
        <pc:spChg chg="add">
          <ac:chgData name="Ambroise Baillifard (HR)" userId="e319b87a-3c87-43e2-b0da-23b986e29d99" providerId="ADAL" clId="{60769641-31DF-472B-BE62-DC9A1E0F29F7}" dt="2020-04-02T16:53:50.460" v="5569"/>
          <ac:spMkLst>
            <pc:docMk/>
            <pc:sldMk cId="1554187475" sldId="281"/>
            <ac:spMk id="25" creationId="{9A9110A8-149F-4155-9757-D8C40849139B}"/>
          </ac:spMkLst>
        </pc:spChg>
        <pc:picChg chg="mod">
          <ac:chgData name="Ambroise Baillifard (HR)" userId="e319b87a-3c87-43e2-b0da-23b986e29d99" providerId="ADAL" clId="{60769641-31DF-472B-BE62-DC9A1E0F29F7}" dt="2020-04-06T10:53:56.742" v="8674" actId="1076"/>
          <ac:picMkLst>
            <pc:docMk/>
            <pc:sldMk cId="1554187475" sldId="281"/>
            <ac:picMk id="19" creationId="{AE06A1DC-90FF-4B4A-8690-3606FCC87BEA}"/>
          </ac:picMkLst>
        </pc:picChg>
        <pc:picChg chg="mod">
          <ac:chgData name="Ambroise Baillifard (HR)" userId="e319b87a-3c87-43e2-b0da-23b986e29d99" providerId="ADAL" clId="{60769641-31DF-472B-BE62-DC9A1E0F29F7}" dt="2020-04-06T10:53:56.742" v="8674" actId="1076"/>
          <ac:picMkLst>
            <pc:docMk/>
            <pc:sldMk cId="1554187475" sldId="281"/>
            <ac:picMk id="20" creationId="{941E1AA9-3D5E-4235-A6DC-22464B9C0917}"/>
          </ac:picMkLst>
        </pc:picChg>
        <pc:picChg chg="mod">
          <ac:chgData name="Ambroise Baillifard (HR)" userId="e319b87a-3c87-43e2-b0da-23b986e29d99" providerId="ADAL" clId="{60769641-31DF-472B-BE62-DC9A1E0F29F7}" dt="2020-04-06T10:53:56.742" v="8674" actId="1076"/>
          <ac:picMkLst>
            <pc:docMk/>
            <pc:sldMk cId="1554187475" sldId="281"/>
            <ac:picMk id="21" creationId="{221F218D-49AB-418F-8243-7CC17EAC1F6A}"/>
          </ac:picMkLst>
        </pc:picChg>
      </pc:sldChg>
      <pc:sldChg chg="addSp delSp modSp">
        <pc:chgData name="Ambroise Baillifard (HR)" userId="e319b87a-3c87-43e2-b0da-23b986e29d99" providerId="ADAL" clId="{60769641-31DF-472B-BE62-DC9A1E0F29F7}" dt="2020-04-02T20:24:16.238" v="6992"/>
        <pc:sldMkLst>
          <pc:docMk/>
          <pc:sldMk cId="4064745044" sldId="283"/>
        </pc:sldMkLst>
        <pc:spChg chg="del mod">
          <ac:chgData name="Ambroise Baillifard (HR)" userId="e319b87a-3c87-43e2-b0da-23b986e29d99" providerId="ADAL" clId="{60769641-31DF-472B-BE62-DC9A1E0F29F7}" dt="2020-04-02T20:24:15.956" v="6991" actId="478"/>
          <ac:spMkLst>
            <pc:docMk/>
            <pc:sldMk cId="4064745044" sldId="283"/>
            <ac:spMk id="3" creationId="{1216F87A-AED8-47FA-A1F1-862987A87E64}"/>
          </ac:spMkLst>
        </pc:spChg>
        <pc:spChg chg="add del mod">
          <ac:chgData name="Ambroise Baillifard (HR)" userId="e319b87a-3c87-43e2-b0da-23b986e29d99" providerId="ADAL" clId="{60769641-31DF-472B-BE62-DC9A1E0F29F7}" dt="2020-04-01T08:10:16.101" v="243" actId="20577"/>
          <ac:spMkLst>
            <pc:docMk/>
            <pc:sldMk cId="4064745044" sldId="283"/>
            <ac:spMk id="4" creationId="{7A86847B-D455-43C7-BAAC-674B6D65BA91}"/>
          </ac:spMkLst>
        </pc:spChg>
        <pc:spChg chg="mod">
          <ac:chgData name="Ambroise Baillifard (HR)" userId="e319b87a-3c87-43e2-b0da-23b986e29d99" providerId="ADAL" clId="{60769641-31DF-472B-BE62-DC9A1E0F29F7}" dt="2020-04-02T08:21:59.128" v="2514" actId="20577"/>
          <ac:spMkLst>
            <pc:docMk/>
            <pc:sldMk cId="4064745044" sldId="283"/>
            <ac:spMk id="11" creationId="{DC38E4FC-7DD5-46D8-B118-5A4E372E732F}"/>
          </ac:spMkLst>
        </pc:spChg>
        <pc:spChg chg="mod">
          <ac:chgData name="Ambroise Baillifard (HR)" userId="e319b87a-3c87-43e2-b0da-23b986e29d99" providerId="ADAL" clId="{60769641-31DF-472B-BE62-DC9A1E0F29F7}" dt="2020-04-01T17:36:38.067" v="2055"/>
          <ac:spMkLst>
            <pc:docMk/>
            <pc:sldMk cId="4064745044" sldId="283"/>
            <ac:spMk id="16" creationId="{B751805A-5488-4658-8659-05A7FE475F22}"/>
          </ac:spMkLst>
        </pc:spChg>
        <pc:spChg chg="add">
          <ac:chgData name="Ambroise Baillifard (HR)" userId="e319b87a-3c87-43e2-b0da-23b986e29d99" providerId="ADAL" clId="{60769641-31DF-472B-BE62-DC9A1E0F29F7}" dt="2020-04-02T20:24:16.238" v="6992"/>
          <ac:spMkLst>
            <pc:docMk/>
            <pc:sldMk cId="4064745044" sldId="283"/>
            <ac:spMk id="27" creationId="{CC77B8F3-9606-4C69-9B7B-2555C5609267}"/>
          </ac:spMkLst>
        </pc:spChg>
        <pc:spChg chg="mod">
          <ac:chgData name="Ambroise Baillifard (HR)" userId="e319b87a-3c87-43e2-b0da-23b986e29d99" providerId="ADAL" clId="{60769641-31DF-472B-BE62-DC9A1E0F29F7}" dt="2020-04-01T17:36:54.133" v="2056"/>
          <ac:spMkLst>
            <pc:docMk/>
            <pc:sldMk cId="4064745044" sldId="283"/>
            <ac:spMk id="35" creationId="{D69DAAB2-EA67-4D2C-95B1-A03EFD19B293}"/>
          </ac:spMkLst>
        </pc:spChg>
      </pc:sldChg>
      <pc:sldChg chg="addSp delSp modSp addCm delCm">
        <pc:chgData name="Ambroise Baillifard (HR)" userId="e319b87a-3c87-43e2-b0da-23b986e29d99" providerId="ADAL" clId="{60769641-31DF-472B-BE62-DC9A1E0F29F7}" dt="2020-04-02T20:13:44.851" v="6876" actId="478"/>
        <pc:sldMkLst>
          <pc:docMk/>
          <pc:sldMk cId="2591401313" sldId="287"/>
        </pc:sldMkLst>
        <pc:spChg chg="add mod">
          <ac:chgData name="Ambroise Baillifard (HR)" userId="e319b87a-3c87-43e2-b0da-23b986e29d99" providerId="ADAL" clId="{60769641-31DF-472B-BE62-DC9A1E0F29F7}" dt="2020-04-02T13:02:18.906" v="3602" actId="1076"/>
          <ac:spMkLst>
            <pc:docMk/>
            <pc:sldMk cId="2591401313" sldId="287"/>
            <ac:spMk id="3" creationId="{6A68ADA5-D120-4919-ABD2-7777DE6E00C7}"/>
          </ac:spMkLst>
        </pc:spChg>
        <pc:spChg chg="add mod">
          <ac:chgData name="Ambroise Baillifard (HR)" userId="e319b87a-3c87-43e2-b0da-23b986e29d99" providerId="ADAL" clId="{60769641-31DF-472B-BE62-DC9A1E0F29F7}" dt="2020-04-02T13:02:34.454" v="3603" actId="164"/>
          <ac:spMkLst>
            <pc:docMk/>
            <pc:sldMk cId="2591401313" sldId="287"/>
            <ac:spMk id="5" creationId="{7613A917-8CA5-40CA-B62F-E2C02CBE3C6E}"/>
          </ac:spMkLst>
        </pc:spChg>
        <pc:spChg chg="add mod">
          <ac:chgData name="Ambroise Baillifard (HR)" userId="e319b87a-3c87-43e2-b0da-23b986e29d99" providerId="ADAL" clId="{60769641-31DF-472B-BE62-DC9A1E0F29F7}" dt="2020-04-02T13:04:08.160" v="3611"/>
          <ac:spMkLst>
            <pc:docMk/>
            <pc:sldMk cId="2591401313" sldId="287"/>
            <ac:spMk id="7" creationId="{CFC656FF-AE79-432B-8545-095D078341C7}"/>
          </ac:spMkLst>
        </pc:spChg>
        <pc:spChg chg="del">
          <ac:chgData name="Ambroise Baillifard (HR)" userId="e319b87a-3c87-43e2-b0da-23b986e29d99" providerId="ADAL" clId="{60769641-31DF-472B-BE62-DC9A1E0F29F7}" dt="2020-04-02T20:13:44.851" v="6876" actId="478"/>
          <ac:spMkLst>
            <pc:docMk/>
            <pc:sldMk cId="2591401313" sldId="287"/>
            <ac:spMk id="15" creationId="{7401D161-AA82-4EC3-BC4D-4F2053226729}"/>
          </ac:spMkLst>
        </pc:spChg>
        <pc:spChg chg="add mod">
          <ac:chgData name="Ambroise Baillifard (HR)" userId="e319b87a-3c87-43e2-b0da-23b986e29d99" providerId="ADAL" clId="{60769641-31DF-472B-BE62-DC9A1E0F29F7}" dt="2020-04-02T13:02:18.906" v="3602" actId="1076"/>
          <ac:spMkLst>
            <pc:docMk/>
            <pc:sldMk cId="2591401313" sldId="287"/>
            <ac:spMk id="16" creationId="{AF719603-D1AA-4E37-853E-350EF13A8ABE}"/>
          </ac:spMkLst>
        </pc:spChg>
        <pc:spChg chg="add mod">
          <ac:chgData name="Ambroise Baillifard (HR)" userId="e319b87a-3c87-43e2-b0da-23b986e29d99" providerId="ADAL" clId="{60769641-31DF-472B-BE62-DC9A1E0F29F7}" dt="2020-04-02T13:02:18.906" v="3602" actId="1076"/>
          <ac:spMkLst>
            <pc:docMk/>
            <pc:sldMk cId="2591401313" sldId="287"/>
            <ac:spMk id="17" creationId="{54C19F7C-299E-4647-A59E-242E7D480B17}"/>
          </ac:spMkLst>
        </pc:spChg>
        <pc:spChg chg="add mod">
          <ac:chgData name="Ambroise Baillifard (HR)" userId="e319b87a-3c87-43e2-b0da-23b986e29d99" providerId="ADAL" clId="{60769641-31DF-472B-BE62-DC9A1E0F29F7}" dt="2020-04-02T13:02:18.906" v="3602" actId="1076"/>
          <ac:spMkLst>
            <pc:docMk/>
            <pc:sldMk cId="2591401313" sldId="287"/>
            <ac:spMk id="18" creationId="{1FFF0A13-8AA8-4059-B111-BE7A45231DD7}"/>
          </ac:spMkLst>
        </pc:spChg>
        <pc:spChg chg="add mod">
          <ac:chgData name="Ambroise Baillifard (HR)" userId="e319b87a-3c87-43e2-b0da-23b986e29d99" providerId="ADAL" clId="{60769641-31DF-472B-BE62-DC9A1E0F29F7}" dt="2020-04-02T13:02:18.906" v="3602" actId="1076"/>
          <ac:spMkLst>
            <pc:docMk/>
            <pc:sldMk cId="2591401313" sldId="287"/>
            <ac:spMk id="20" creationId="{82504C50-F39C-44B1-960B-0B12B6C4110D}"/>
          </ac:spMkLst>
        </pc:spChg>
        <pc:spChg chg="add mod">
          <ac:chgData name="Ambroise Baillifard (HR)" userId="e319b87a-3c87-43e2-b0da-23b986e29d99" providerId="ADAL" clId="{60769641-31DF-472B-BE62-DC9A1E0F29F7}" dt="2020-04-02T13:02:18.906" v="3602" actId="1076"/>
          <ac:spMkLst>
            <pc:docMk/>
            <pc:sldMk cId="2591401313" sldId="287"/>
            <ac:spMk id="21" creationId="{9E1E056A-E1A3-482D-BA1B-0D49524BB105}"/>
          </ac:spMkLst>
        </pc:spChg>
        <pc:spChg chg="add mod">
          <ac:chgData name="Ambroise Baillifard (HR)" userId="e319b87a-3c87-43e2-b0da-23b986e29d99" providerId="ADAL" clId="{60769641-31DF-472B-BE62-DC9A1E0F29F7}" dt="2020-04-02T13:04:31.660" v="3614"/>
          <ac:spMkLst>
            <pc:docMk/>
            <pc:sldMk cId="2591401313" sldId="287"/>
            <ac:spMk id="23" creationId="{9B959E38-B598-4E35-9DE9-DFD5928E9600}"/>
          </ac:spMkLst>
        </pc:spChg>
        <pc:spChg chg="add mod">
          <ac:chgData name="Ambroise Baillifard (HR)" userId="e319b87a-3c87-43e2-b0da-23b986e29d99" providerId="ADAL" clId="{60769641-31DF-472B-BE62-DC9A1E0F29F7}" dt="2020-04-02T13:04:51.237" v="3618"/>
          <ac:spMkLst>
            <pc:docMk/>
            <pc:sldMk cId="2591401313" sldId="287"/>
            <ac:spMk id="24" creationId="{907A134B-EEBF-4E5A-B51E-D71212E55120}"/>
          </ac:spMkLst>
        </pc:spChg>
        <pc:grpChg chg="add mod">
          <ac:chgData name="Ambroise Baillifard (HR)" userId="e319b87a-3c87-43e2-b0da-23b986e29d99" providerId="ADAL" clId="{60769641-31DF-472B-BE62-DC9A1E0F29F7}" dt="2020-04-02T13:02:34.454" v="3603" actId="164"/>
          <ac:grpSpMkLst>
            <pc:docMk/>
            <pc:sldMk cId="2591401313" sldId="287"/>
            <ac:grpSpMk id="4" creationId="{ADB7D329-6D81-4E1E-AC84-14E88204853D}"/>
          </ac:grpSpMkLst>
        </pc:grpChg>
        <pc:grpChg chg="add mod">
          <ac:chgData name="Ambroise Baillifard (HR)" userId="e319b87a-3c87-43e2-b0da-23b986e29d99" providerId="ADAL" clId="{60769641-31DF-472B-BE62-DC9A1E0F29F7}" dt="2020-04-02T13:02:34.454" v="3603" actId="164"/>
          <ac:grpSpMkLst>
            <pc:docMk/>
            <pc:sldMk cId="2591401313" sldId="287"/>
            <ac:grpSpMk id="6" creationId="{013C68B8-CBD8-4B3E-B3C2-FAAFD5B87918}"/>
          </ac:grpSpMkLst>
        </pc:grpChg>
        <pc:picChg chg="add mod">
          <ac:chgData name="Ambroise Baillifard (HR)" userId="e319b87a-3c87-43e2-b0da-23b986e29d99" providerId="ADAL" clId="{60769641-31DF-472B-BE62-DC9A1E0F29F7}" dt="2020-04-02T13:01:22.636" v="3587" actId="14100"/>
          <ac:picMkLst>
            <pc:docMk/>
            <pc:sldMk cId="2591401313" sldId="287"/>
            <ac:picMk id="10" creationId="{7C23B378-0529-47C7-AEA4-5C6000493EBF}"/>
          </ac:picMkLst>
        </pc:picChg>
        <pc:picChg chg="add mod">
          <ac:chgData name="Ambroise Baillifard (HR)" userId="e319b87a-3c87-43e2-b0da-23b986e29d99" providerId="ADAL" clId="{60769641-31DF-472B-BE62-DC9A1E0F29F7}" dt="2020-04-02T13:02:18.906" v="3602" actId="1076"/>
          <ac:picMkLst>
            <pc:docMk/>
            <pc:sldMk cId="2591401313" sldId="287"/>
            <ac:picMk id="11" creationId="{D7255587-DE23-4674-AB77-B3D46E4B94C8}"/>
          </ac:picMkLst>
        </pc:picChg>
        <pc:picChg chg="add mod">
          <ac:chgData name="Ambroise Baillifard (HR)" userId="e319b87a-3c87-43e2-b0da-23b986e29d99" providerId="ADAL" clId="{60769641-31DF-472B-BE62-DC9A1E0F29F7}" dt="2020-04-02T13:02:18.906" v="3602" actId="1076"/>
          <ac:picMkLst>
            <pc:docMk/>
            <pc:sldMk cId="2591401313" sldId="287"/>
            <ac:picMk id="12" creationId="{DB66BEA4-5C85-4827-A6FD-AD5BE1559701}"/>
          </ac:picMkLst>
        </pc:picChg>
        <pc:picChg chg="add mod">
          <ac:chgData name="Ambroise Baillifard (HR)" userId="e319b87a-3c87-43e2-b0da-23b986e29d99" providerId="ADAL" clId="{60769641-31DF-472B-BE62-DC9A1E0F29F7}" dt="2020-04-02T13:02:18.906" v="3602" actId="1076"/>
          <ac:picMkLst>
            <pc:docMk/>
            <pc:sldMk cId="2591401313" sldId="287"/>
            <ac:picMk id="13" creationId="{9FDDB8DD-7C1A-4510-B5B8-9B535F6518FA}"/>
          </ac:picMkLst>
        </pc:picChg>
        <pc:picChg chg="mod">
          <ac:chgData name="Ambroise Baillifard (HR)" userId="e319b87a-3c87-43e2-b0da-23b986e29d99" providerId="ADAL" clId="{60769641-31DF-472B-BE62-DC9A1E0F29F7}" dt="2020-04-02T13:00:45.167" v="3579" actId="164"/>
          <ac:picMkLst>
            <pc:docMk/>
            <pc:sldMk cId="2591401313" sldId="287"/>
            <ac:picMk id="14" creationId="{B96B8DB6-C7FF-4E36-8E38-01D20046A1BF}"/>
          </ac:picMkLst>
        </pc:picChg>
        <pc:picChg chg="del mod">
          <ac:chgData name="Ambroise Baillifard (HR)" userId="e319b87a-3c87-43e2-b0da-23b986e29d99" providerId="ADAL" clId="{60769641-31DF-472B-BE62-DC9A1E0F29F7}" dt="2020-03-31T12:47:32.091" v="44" actId="478"/>
          <ac:picMkLst>
            <pc:docMk/>
            <pc:sldMk cId="2591401313" sldId="287"/>
            <ac:picMk id="19" creationId="{ED3183BB-8B54-4CE6-A4CE-F7F8DED38DEC}"/>
          </ac:picMkLst>
        </pc:picChg>
        <pc:picChg chg="mod">
          <ac:chgData name="Ambroise Baillifard (HR)" userId="e319b87a-3c87-43e2-b0da-23b986e29d99" providerId="ADAL" clId="{60769641-31DF-472B-BE62-DC9A1E0F29F7}" dt="2020-04-02T13:00:45.167" v="3579" actId="164"/>
          <ac:picMkLst>
            <pc:docMk/>
            <pc:sldMk cId="2591401313" sldId="287"/>
            <ac:picMk id="22" creationId="{A7412FA2-860A-45DB-9D3C-0F6443D81182}"/>
          </ac:picMkLst>
        </pc:picChg>
        <pc:picChg chg="mod">
          <ac:chgData name="Ambroise Baillifard (HR)" userId="e319b87a-3c87-43e2-b0da-23b986e29d99" providerId="ADAL" clId="{60769641-31DF-472B-BE62-DC9A1E0F29F7}" dt="2020-04-02T13:00:45.167" v="3579" actId="164"/>
          <ac:picMkLst>
            <pc:docMk/>
            <pc:sldMk cId="2591401313" sldId="287"/>
            <ac:picMk id="27" creationId="{9A77842B-1DAF-40A4-BFF0-231FC7FF9A10}"/>
          </ac:picMkLst>
        </pc:picChg>
      </pc:sldChg>
      <pc:sldChg chg="addSp delSp modSp addCm">
        <pc:chgData name="Ambroise Baillifard (HR)" userId="e319b87a-3c87-43e2-b0da-23b986e29d99" providerId="ADAL" clId="{60769641-31DF-472B-BE62-DC9A1E0F29F7}" dt="2020-04-01T16:45:10.410" v="1164" actId="1589"/>
        <pc:sldMkLst>
          <pc:docMk/>
          <pc:sldMk cId="4197941533" sldId="289"/>
        </pc:sldMkLst>
        <pc:picChg chg="add del mod">
          <ac:chgData name="Ambroise Baillifard (HR)" userId="e319b87a-3c87-43e2-b0da-23b986e29d99" providerId="ADAL" clId="{60769641-31DF-472B-BE62-DC9A1E0F29F7}" dt="2020-04-01T16:40:46.778" v="887" actId="478"/>
          <ac:picMkLst>
            <pc:docMk/>
            <pc:sldMk cId="4197941533" sldId="289"/>
            <ac:picMk id="12" creationId="{5643AEA3-6627-4B3D-AD9A-2E8329944C09}"/>
          </ac:picMkLst>
        </pc:picChg>
      </pc:sldChg>
      <pc:sldChg chg="addSp delSp modSp">
        <pc:chgData name="Ambroise Baillifard (HR)" userId="e319b87a-3c87-43e2-b0da-23b986e29d99" providerId="ADAL" clId="{60769641-31DF-472B-BE62-DC9A1E0F29F7}" dt="2020-04-06T10:27:31.355" v="8421" actId="27636"/>
        <pc:sldMkLst>
          <pc:docMk/>
          <pc:sldMk cId="2865918570" sldId="291"/>
        </pc:sldMkLst>
        <pc:spChg chg="mod">
          <ac:chgData name="Ambroise Baillifard (HR)" userId="e319b87a-3c87-43e2-b0da-23b986e29d99" providerId="ADAL" clId="{60769641-31DF-472B-BE62-DC9A1E0F29F7}" dt="2020-04-01T17:10:44.028" v="1430" actId="20577"/>
          <ac:spMkLst>
            <pc:docMk/>
            <pc:sldMk cId="2865918570" sldId="291"/>
            <ac:spMk id="2" creationId="{6595DD27-74CF-4033-9D36-ECCEED29E7C4}"/>
          </ac:spMkLst>
        </pc:spChg>
        <pc:spChg chg="mod">
          <ac:chgData name="Ambroise Baillifard (HR)" userId="e319b87a-3c87-43e2-b0da-23b986e29d99" providerId="ADAL" clId="{60769641-31DF-472B-BE62-DC9A1E0F29F7}" dt="2020-04-02T08:38:08.974" v="2639" actId="13926"/>
          <ac:spMkLst>
            <pc:docMk/>
            <pc:sldMk cId="2865918570" sldId="291"/>
            <ac:spMk id="3" creationId="{346A0559-E921-4D1F-B594-ADADC5112394}"/>
          </ac:spMkLst>
        </pc:spChg>
        <pc:spChg chg="mod">
          <ac:chgData name="Ambroise Baillifard (HR)" userId="e319b87a-3c87-43e2-b0da-23b986e29d99" providerId="ADAL" clId="{60769641-31DF-472B-BE62-DC9A1E0F29F7}" dt="2020-04-02T16:57:58.401" v="5588"/>
          <ac:spMkLst>
            <pc:docMk/>
            <pc:sldMk cId="2865918570" sldId="291"/>
            <ac:spMk id="4" creationId="{11AC40EF-2EF5-4B21-9368-359E93A54DAD}"/>
          </ac:spMkLst>
        </pc:spChg>
        <pc:spChg chg="add mod">
          <ac:chgData name="Ambroise Baillifard (HR)" userId="e319b87a-3c87-43e2-b0da-23b986e29d99" providerId="ADAL" clId="{60769641-31DF-472B-BE62-DC9A1E0F29F7}" dt="2020-04-01T17:10:57.840" v="1464" actId="313"/>
          <ac:spMkLst>
            <pc:docMk/>
            <pc:sldMk cId="2865918570" sldId="291"/>
            <ac:spMk id="5" creationId="{0D7EA335-CD9A-4DDA-9F6B-7D6065AC7AA8}"/>
          </ac:spMkLst>
        </pc:spChg>
        <pc:spChg chg="add del">
          <ac:chgData name="Ambroise Baillifard (HR)" userId="e319b87a-3c87-43e2-b0da-23b986e29d99" providerId="ADAL" clId="{60769641-31DF-472B-BE62-DC9A1E0F29F7}" dt="2020-04-01T17:09:18.877" v="1372"/>
          <ac:spMkLst>
            <pc:docMk/>
            <pc:sldMk cId="2865918570" sldId="291"/>
            <ac:spMk id="6" creationId="{00E37DA0-7D87-4BD0-BFE2-229ADB5E3BCC}"/>
          </ac:spMkLst>
        </pc:spChg>
        <pc:spChg chg="add del mod">
          <ac:chgData name="Ambroise Baillifard (HR)" userId="e319b87a-3c87-43e2-b0da-23b986e29d99" providerId="ADAL" clId="{60769641-31DF-472B-BE62-DC9A1E0F29F7}" dt="2020-04-01T17:13:03.899" v="1487"/>
          <ac:spMkLst>
            <pc:docMk/>
            <pc:sldMk cId="2865918570" sldId="291"/>
            <ac:spMk id="9" creationId="{4154F0F9-7545-4B7C-8E7F-8E3D8EFE3526}"/>
          </ac:spMkLst>
        </pc:spChg>
        <pc:spChg chg="mod">
          <ac:chgData name="Ambroise Baillifard (HR)" userId="e319b87a-3c87-43e2-b0da-23b986e29d99" providerId="ADAL" clId="{60769641-31DF-472B-BE62-DC9A1E0F29F7}" dt="2020-04-06T10:27:31.355" v="8421" actId="27636"/>
          <ac:spMkLst>
            <pc:docMk/>
            <pc:sldMk cId="2865918570" sldId="291"/>
            <ac:spMk id="10" creationId="{86D682AB-AE73-40D5-A956-255D64E11596}"/>
          </ac:spMkLst>
        </pc:spChg>
        <pc:spChg chg="add del mod">
          <ac:chgData name="Ambroise Baillifard (HR)" userId="e319b87a-3c87-43e2-b0da-23b986e29d99" providerId="ADAL" clId="{60769641-31DF-472B-BE62-DC9A1E0F29F7}" dt="2020-04-01T17:14:04.275" v="1502"/>
          <ac:spMkLst>
            <pc:docMk/>
            <pc:sldMk cId="2865918570" sldId="291"/>
            <ac:spMk id="12" creationId="{92C754C6-7DF5-4BFE-9465-B2CB787227C6}"/>
          </ac:spMkLst>
        </pc:spChg>
        <pc:spChg chg="add mod">
          <ac:chgData name="Ambroise Baillifard (HR)" userId="e319b87a-3c87-43e2-b0da-23b986e29d99" providerId="ADAL" clId="{60769641-31DF-472B-BE62-DC9A1E0F29F7}" dt="2020-04-06T10:25:21.649" v="8277"/>
          <ac:spMkLst>
            <pc:docMk/>
            <pc:sldMk cId="2865918570" sldId="291"/>
            <ac:spMk id="15" creationId="{6D7799AC-2F52-4B52-90A4-3C0CBAEC01C7}"/>
          </ac:spMkLst>
        </pc:spChg>
        <pc:spChg chg="add del mod">
          <ac:chgData name="Ambroise Baillifard (HR)" userId="e319b87a-3c87-43e2-b0da-23b986e29d99" providerId="ADAL" clId="{60769641-31DF-472B-BE62-DC9A1E0F29F7}" dt="2020-04-01T17:14:04.274" v="1500" actId="478"/>
          <ac:spMkLst>
            <pc:docMk/>
            <pc:sldMk cId="2865918570" sldId="291"/>
            <ac:spMk id="15" creationId="{C4ED083B-2C3D-41BD-B0D2-E0E116E2FC06}"/>
          </ac:spMkLst>
        </pc:spChg>
        <pc:picChg chg="add del mod">
          <ac:chgData name="Ambroise Baillifard (HR)" userId="e319b87a-3c87-43e2-b0da-23b986e29d99" providerId="ADAL" clId="{60769641-31DF-472B-BE62-DC9A1E0F29F7}" dt="2020-04-01T17:13:03.898" v="1485" actId="478"/>
          <ac:picMkLst>
            <pc:docMk/>
            <pc:sldMk cId="2865918570" sldId="291"/>
            <ac:picMk id="8" creationId="{D0B2DB87-F939-4106-887A-7127A7064CB4}"/>
          </ac:picMkLst>
        </pc:picChg>
        <pc:picChg chg="add mod">
          <ac:chgData name="Ambroise Baillifard (HR)" userId="e319b87a-3c87-43e2-b0da-23b986e29d99" providerId="ADAL" clId="{60769641-31DF-472B-BE62-DC9A1E0F29F7}" dt="2020-04-01T17:14:53.234" v="1514" actId="14100"/>
          <ac:picMkLst>
            <pc:docMk/>
            <pc:sldMk cId="2865918570" sldId="291"/>
            <ac:picMk id="11" creationId="{4BC63F3E-D94C-402A-940B-CB94786B2727}"/>
          </ac:picMkLst>
        </pc:picChg>
        <pc:picChg chg="add mod">
          <ac:chgData name="Ambroise Baillifard (HR)" userId="e319b87a-3c87-43e2-b0da-23b986e29d99" providerId="ADAL" clId="{60769641-31DF-472B-BE62-DC9A1E0F29F7}" dt="2020-04-01T17:14:23.313" v="1510" actId="1076"/>
          <ac:picMkLst>
            <pc:docMk/>
            <pc:sldMk cId="2865918570" sldId="291"/>
            <ac:picMk id="14" creationId="{98E9351C-A280-4D60-ACCA-35541A0624CD}"/>
          </ac:picMkLst>
        </pc:picChg>
      </pc:sldChg>
      <pc:sldChg chg="addSp delSp modSp delAnim modAnim addCm delCm modCm">
        <pc:chgData name="Ambroise Baillifard (HR)" userId="e319b87a-3c87-43e2-b0da-23b986e29d99" providerId="ADAL" clId="{60769641-31DF-472B-BE62-DC9A1E0F29F7}" dt="2020-04-06T10:52:53.091" v="8666" actId="1589"/>
        <pc:sldMkLst>
          <pc:docMk/>
          <pc:sldMk cId="186718294" sldId="294"/>
        </pc:sldMkLst>
        <pc:spChg chg="add del mod">
          <ac:chgData name="Ambroise Baillifard (HR)" userId="e319b87a-3c87-43e2-b0da-23b986e29d99" providerId="ADAL" clId="{60769641-31DF-472B-BE62-DC9A1E0F29F7}" dt="2020-04-02T17:11:29.468" v="5645" actId="478"/>
          <ac:spMkLst>
            <pc:docMk/>
            <pc:sldMk cId="186718294" sldId="294"/>
            <ac:spMk id="2" creationId="{37E99CF7-ED21-410B-9EED-3A7DF78A3EBA}"/>
          </ac:spMkLst>
        </pc:spChg>
        <pc:spChg chg="del">
          <ac:chgData name="Ambroise Baillifard (HR)" userId="e319b87a-3c87-43e2-b0da-23b986e29d99" providerId="ADAL" clId="{60769641-31DF-472B-BE62-DC9A1E0F29F7}" dt="2020-04-02T16:53:11.298" v="5545" actId="478"/>
          <ac:spMkLst>
            <pc:docMk/>
            <pc:sldMk cId="186718294" sldId="294"/>
            <ac:spMk id="3" creationId="{21ED72D2-A4AA-40DD-B6CF-18C1BCD593CD}"/>
          </ac:spMkLst>
        </pc:spChg>
        <pc:spChg chg="del mod">
          <ac:chgData name="Ambroise Baillifard (HR)" userId="e319b87a-3c87-43e2-b0da-23b986e29d99" providerId="ADAL" clId="{60769641-31DF-472B-BE62-DC9A1E0F29F7}" dt="2020-04-02T17:11:08.142" v="5637"/>
          <ac:spMkLst>
            <pc:docMk/>
            <pc:sldMk cId="186718294" sldId="294"/>
            <ac:spMk id="6" creationId="{0BFEFEF0-AC32-427A-AAF4-08B4488A5844}"/>
          </ac:spMkLst>
        </pc:spChg>
        <pc:spChg chg="mod">
          <ac:chgData name="Ambroise Baillifard (HR)" userId="e319b87a-3c87-43e2-b0da-23b986e29d99" providerId="ADAL" clId="{60769641-31DF-472B-BE62-DC9A1E0F29F7}" dt="2020-04-02T17:15:48.871" v="5772" actId="1076"/>
          <ac:spMkLst>
            <pc:docMk/>
            <pc:sldMk cId="186718294" sldId="294"/>
            <ac:spMk id="8" creationId="{67D11B4F-725C-44FF-B6FB-68AFED1EA364}"/>
          </ac:spMkLst>
        </pc:spChg>
        <pc:spChg chg="del">
          <ac:chgData name="Ambroise Baillifard (HR)" userId="e319b87a-3c87-43e2-b0da-23b986e29d99" providerId="ADAL" clId="{60769641-31DF-472B-BE62-DC9A1E0F29F7}" dt="2020-04-02T17:10:23.992" v="5626" actId="478"/>
          <ac:spMkLst>
            <pc:docMk/>
            <pc:sldMk cId="186718294" sldId="294"/>
            <ac:spMk id="11" creationId="{89E00BF1-04FA-440C-A479-EA9EF7EA5BC1}"/>
          </ac:spMkLst>
        </pc:spChg>
        <pc:spChg chg="add">
          <ac:chgData name="Ambroise Baillifard (HR)" userId="e319b87a-3c87-43e2-b0da-23b986e29d99" providerId="ADAL" clId="{60769641-31DF-472B-BE62-DC9A1E0F29F7}" dt="2020-04-02T16:53:12.026" v="5546"/>
          <ac:spMkLst>
            <pc:docMk/>
            <pc:sldMk cId="186718294" sldId="294"/>
            <ac:spMk id="12" creationId="{0B3BD52E-83D7-44BE-84A0-02E68E89A70E}"/>
          </ac:spMkLst>
        </pc:spChg>
        <pc:spChg chg="add mod">
          <ac:chgData name="Ambroise Baillifard (HR)" userId="e319b87a-3c87-43e2-b0da-23b986e29d99" providerId="ADAL" clId="{60769641-31DF-472B-BE62-DC9A1E0F29F7}" dt="2020-04-06T08:27:08.890" v="8228" actId="14100"/>
          <ac:spMkLst>
            <pc:docMk/>
            <pc:sldMk cId="186718294" sldId="294"/>
            <ac:spMk id="13" creationId="{616236A4-050F-4A53-ADF1-A1A09FA0DDD2}"/>
          </ac:spMkLst>
        </pc:spChg>
        <pc:spChg chg="add mod topLvl">
          <ac:chgData name="Ambroise Baillifard (HR)" userId="e319b87a-3c87-43e2-b0da-23b986e29d99" providerId="ADAL" clId="{60769641-31DF-472B-BE62-DC9A1E0F29F7}" dt="2020-04-06T07:52:43.182" v="8159" actId="165"/>
          <ac:spMkLst>
            <pc:docMk/>
            <pc:sldMk cId="186718294" sldId="294"/>
            <ac:spMk id="14" creationId="{D1E3CAFC-B678-409B-87B3-D23D3A3A098B}"/>
          </ac:spMkLst>
        </pc:spChg>
        <pc:spChg chg="add del mod">
          <ac:chgData name="Ambroise Baillifard (HR)" userId="e319b87a-3c87-43e2-b0da-23b986e29d99" providerId="ADAL" clId="{60769641-31DF-472B-BE62-DC9A1E0F29F7}" dt="2020-04-02T17:12:58.596" v="5718" actId="478"/>
          <ac:spMkLst>
            <pc:docMk/>
            <pc:sldMk cId="186718294" sldId="294"/>
            <ac:spMk id="15" creationId="{40487902-7CF2-4F0D-879C-D9AE69B3865E}"/>
          </ac:spMkLst>
        </pc:spChg>
        <pc:spChg chg="add del mod">
          <ac:chgData name="Ambroise Baillifard (HR)" userId="e319b87a-3c87-43e2-b0da-23b986e29d99" providerId="ADAL" clId="{60769641-31DF-472B-BE62-DC9A1E0F29F7}" dt="2020-04-02T17:13:03.744" v="5721" actId="478"/>
          <ac:spMkLst>
            <pc:docMk/>
            <pc:sldMk cId="186718294" sldId="294"/>
            <ac:spMk id="16" creationId="{2ECE7996-4F09-4291-A573-0EA59B910B1F}"/>
          </ac:spMkLst>
        </pc:spChg>
        <pc:spChg chg="add mod">
          <ac:chgData name="Ambroise Baillifard (HR)" userId="e319b87a-3c87-43e2-b0da-23b986e29d99" providerId="ADAL" clId="{60769641-31DF-472B-BE62-DC9A1E0F29F7}" dt="2020-04-06T10:28:53.385" v="8430"/>
          <ac:spMkLst>
            <pc:docMk/>
            <pc:sldMk cId="186718294" sldId="294"/>
            <ac:spMk id="16" creationId="{99F3C2D4-0A7E-4D7F-B6C7-3E97EB0266B2}"/>
          </ac:spMkLst>
        </pc:spChg>
        <pc:spChg chg="add del mod">
          <ac:chgData name="Ambroise Baillifard (HR)" userId="e319b87a-3c87-43e2-b0da-23b986e29d99" providerId="ADAL" clId="{60769641-31DF-472B-BE62-DC9A1E0F29F7}" dt="2020-04-02T17:13:11.883" v="5725" actId="478"/>
          <ac:spMkLst>
            <pc:docMk/>
            <pc:sldMk cId="186718294" sldId="294"/>
            <ac:spMk id="17" creationId="{CE3B1201-C6A8-4C04-B625-B5EE62960204}"/>
          </ac:spMkLst>
        </pc:spChg>
        <pc:spChg chg="add mod topLvl">
          <ac:chgData name="Ambroise Baillifard (HR)" userId="e319b87a-3c87-43e2-b0da-23b986e29d99" providerId="ADAL" clId="{60769641-31DF-472B-BE62-DC9A1E0F29F7}" dt="2020-04-06T07:52:50.554" v="8160" actId="165"/>
          <ac:spMkLst>
            <pc:docMk/>
            <pc:sldMk cId="186718294" sldId="294"/>
            <ac:spMk id="18" creationId="{087A3254-8474-4E44-A681-76904BBBDB17}"/>
          </ac:spMkLst>
        </pc:spChg>
        <pc:spChg chg="add mod topLvl">
          <ac:chgData name="Ambroise Baillifard (HR)" userId="e319b87a-3c87-43e2-b0da-23b986e29d99" providerId="ADAL" clId="{60769641-31DF-472B-BE62-DC9A1E0F29F7}" dt="2020-04-06T07:52:55.726" v="8161" actId="165"/>
          <ac:spMkLst>
            <pc:docMk/>
            <pc:sldMk cId="186718294" sldId="294"/>
            <ac:spMk id="19" creationId="{B4C9A1F3-92DE-42FB-94FB-65E42D61BEE5}"/>
          </ac:spMkLst>
        </pc:spChg>
        <pc:spChg chg="add del mod">
          <ac:chgData name="Ambroise Baillifard (HR)" userId="e319b87a-3c87-43e2-b0da-23b986e29d99" providerId="ADAL" clId="{60769641-31DF-472B-BE62-DC9A1E0F29F7}" dt="2020-04-02T17:15:52.071" v="5774" actId="478"/>
          <ac:spMkLst>
            <pc:docMk/>
            <pc:sldMk cId="186718294" sldId="294"/>
            <ac:spMk id="24" creationId="{040A0B00-DC1C-4C63-BA99-C7F1A050539F}"/>
          </ac:spMkLst>
        </pc:spChg>
        <pc:spChg chg="add mod">
          <ac:chgData name="Ambroise Baillifard (HR)" userId="e319b87a-3c87-43e2-b0da-23b986e29d99" providerId="ADAL" clId="{60769641-31DF-472B-BE62-DC9A1E0F29F7}" dt="2020-04-06T08:27:39.256" v="8238" actId="14100"/>
          <ac:spMkLst>
            <pc:docMk/>
            <pc:sldMk cId="186718294" sldId="294"/>
            <ac:spMk id="25" creationId="{CA03757B-92C3-4E79-BD2A-F18B049883AD}"/>
          </ac:spMkLst>
        </pc:spChg>
        <pc:spChg chg="add del mod">
          <ac:chgData name="Ambroise Baillifard (HR)" userId="e319b87a-3c87-43e2-b0da-23b986e29d99" providerId="ADAL" clId="{60769641-31DF-472B-BE62-DC9A1E0F29F7}" dt="2020-04-02T17:17:34.367" v="5800" actId="478"/>
          <ac:spMkLst>
            <pc:docMk/>
            <pc:sldMk cId="186718294" sldId="294"/>
            <ac:spMk id="26" creationId="{CE57A54F-63C6-4F97-AD23-25B5223F9BD9}"/>
          </ac:spMkLst>
        </pc:spChg>
        <pc:spChg chg="add del">
          <ac:chgData name="Ambroise Baillifard (HR)" userId="e319b87a-3c87-43e2-b0da-23b986e29d99" providerId="ADAL" clId="{60769641-31DF-472B-BE62-DC9A1E0F29F7}" dt="2020-04-02T17:17:34.991" v="5801" actId="478"/>
          <ac:spMkLst>
            <pc:docMk/>
            <pc:sldMk cId="186718294" sldId="294"/>
            <ac:spMk id="27" creationId="{DF0C6E76-7AE4-425D-BA96-A773BA72A378}"/>
          </ac:spMkLst>
        </pc:spChg>
        <pc:spChg chg="add del">
          <ac:chgData name="Ambroise Baillifard (HR)" userId="e319b87a-3c87-43e2-b0da-23b986e29d99" providerId="ADAL" clId="{60769641-31DF-472B-BE62-DC9A1E0F29F7}" dt="2020-04-02T17:17:35.580" v="5802" actId="478"/>
          <ac:spMkLst>
            <pc:docMk/>
            <pc:sldMk cId="186718294" sldId="294"/>
            <ac:spMk id="28" creationId="{0877B239-3D0E-443C-8E7E-77AEFB64C51C}"/>
          </ac:spMkLst>
        </pc:spChg>
        <pc:spChg chg="add mod">
          <ac:chgData name="Ambroise Baillifard (HR)" userId="e319b87a-3c87-43e2-b0da-23b986e29d99" providerId="ADAL" clId="{60769641-31DF-472B-BE62-DC9A1E0F29F7}" dt="2020-04-06T08:27:44.785" v="8239" actId="1076"/>
          <ac:spMkLst>
            <pc:docMk/>
            <pc:sldMk cId="186718294" sldId="294"/>
            <ac:spMk id="29" creationId="{948CB7ED-6AAB-4AD6-A05A-5BD05C5E1276}"/>
          </ac:spMkLst>
        </pc:spChg>
        <pc:spChg chg="add del">
          <ac:chgData name="Ambroise Baillifard (HR)" userId="e319b87a-3c87-43e2-b0da-23b986e29d99" providerId="ADAL" clId="{60769641-31DF-472B-BE62-DC9A1E0F29F7}" dt="2020-04-02T17:17:57.021" v="5805" actId="478"/>
          <ac:spMkLst>
            <pc:docMk/>
            <pc:sldMk cId="186718294" sldId="294"/>
            <ac:spMk id="30" creationId="{965A378D-F365-4610-8D00-07FDDD59A169}"/>
          </ac:spMkLst>
        </pc:spChg>
        <pc:spChg chg="add mod">
          <ac:chgData name="Ambroise Baillifard (HR)" userId="e319b87a-3c87-43e2-b0da-23b986e29d99" providerId="ADAL" clId="{60769641-31DF-472B-BE62-DC9A1E0F29F7}" dt="2020-04-06T08:27:28.044" v="8235" actId="1076"/>
          <ac:spMkLst>
            <pc:docMk/>
            <pc:sldMk cId="186718294" sldId="294"/>
            <ac:spMk id="31" creationId="{FC5E4548-71A2-4905-B281-E41B87CD6D6F}"/>
          </ac:spMkLst>
        </pc:spChg>
        <pc:grpChg chg="add del mod">
          <ac:chgData name="Ambroise Baillifard (HR)" userId="e319b87a-3c87-43e2-b0da-23b986e29d99" providerId="ADAL" clId="{60769641-31DF-472B-BE62-DC9A1E0F29F7}" dt="2020-04-06T07:52:43.182" v="8159" actId="165"/>
          <ac:grpSpMkLst>
            <pc:docMk/>
            <pc:sldMk cId="186718294" sldId="294"/>
            <ac:grpSpMk id="4" creationId="{161199A2-8088-4B8E-8582-7A4D15CFC252}"/>
          </ac:grpSpMkLst>
        </pc:grpChg>
        <pc:grpChg chg="add del mod">
          <ac:chgData name="Ambroise Baillifard (HR)" userId="e319b87a-3c87-43e2-b0da-23b986e29d99" providerId="ADAL" clId="{60769641-31DF-472B-BE62-DC9A1E0F29F7}" dt="2020-04-06T07:52:50.554" v="8160" actId="165"/>
          <ac:grpSpMkLst>
            <pc:docMk/>
            <pc:sldMk cId="186718294" sldId="294"/>
            <ac:grpSpMk id="7" creationId="{78F60A4E-49D5-4BB5-BA7B-34B5DD059229}"/>
          </ac:grpSpMkLst>
        </pc:grpChg>
        <pc:grpChg chg="add del mod">
          <ac:chgData name="Ambroise Baillifard (HR)" userId="e319b87a-3c87-43e2-b0da-23b986e29d99" providerId="ADAL" clId="{60769641-31DF-472B-BE62-DC9A1E0F29F7}" dt="2020-04-06T07:52:55.726" v="8161" actId="165"/>
          <ac:grpSpMkLst>
            <pc:docMk/>
            <pc:sldMk cId="186718294" sldId="294"/>
            <ac:grpSpMk id="23" creationId="{242E2FF3-B6E7-4111-9E17-254537F95443}"/>
          </ac:grpSpMkLst>
        </pc:grpChg>
        <pc:picChg chg="add mod topLvl">
          <ac:chgData name="Ambroise Baillifard (HR)" userId="e319b87a-3c87-43e2-b0da-23b986e29d99" providerId="ADAL" clId="{60769641-31DF-472B-BE62-DC9A1E0F29F7}" dt="2020-04-06T07:52:43.182" v="8159" actId="165"/>
          <ac:picMkLst>
            <pc:docMk/>
            <pc:sldMk cId="186718294" sldId="294"/>
            <ac:picMk id="20" creationId="{36DA874B-0113-4762-917C-38A32367B84D}"/>
          </ac:picMkLst>
        </pc:picChg>
        <pc:picChg chg="add mod topLvl">
          <ac:chgData name="Ambroise Baillifard (HR)" userId="e319b87a-3c87-43e2-b0da-23b986e29d99" providerId="ADAL" clId="{60769641-31DF-472B-BE62-DC9A1E0F29F7}" dt="2020-04-06T07:52:50.554" v="8160" actId="165"/>
          <ac:picMkLst>
            <pc:docMk/>
            <pc:sldMk cId="186718294" sldId="294"/>
            <ac:picMk id="21" creationId="{E8FAF09E-2891-4FE5-A885-5B827FE9F3BF}"/>
          </ac:picMkLst>
        </pc:picChg>
        <pc:picChg chg="add mod topLvl">
          <ac:chgData name="Ambroise Baillifard (HR)" userId="e319b87a-3c87-43e2-b0da-23b986e29d99" providerId="ADAL" clId="{60769641-31DF-472B-BE62-DC9A1E0F29F7}" dt="2020-04-06T07:52:55.726" v="8161" actId="165"/>
          <ac:picMkLst>
            <pc:docMk/>
            <pc:sldMk cId="186718294" sldId="294"/>
            <ac:picMk id="22" creationId="{80B28EB0-B78D-4E57-A7F9-3DDD6814F632}"/>
          </ac:picMkLst>
        </pc:picChg>
        <pc:cxnChg chg="add mod">
          <ac:chgData name="Ambroise Baillifard (HR)" userId="e319b87a-3c87-43e2-b0da-23b986e29d99" providerId="ADAL" clId="{60769641-31DF-472B-BE62-DC9A1E0F29F7}" dt="2020-04-06T10:44:57.994" v="8547" actId="14100"/>
          <ac:cxnSpMkLst>
            <pc:docMk/>
            <pc:sldMk cId="186718294" sldId="294"/>
            <ac:cxnSpMk id="17" creationId="{C0C26580-CD12-4E7B-BEEF-9BDA26B11B56}"/>
          </ac:cxnSpMkLst>
        </pc:cxnChg>
        <pc:cxnChg chg="add mod">
          <ac:chgData name="Ambroise Baillifard (HR)" userId="e319b87a-3c87-43e2-b0da-23b986e29d99" providerId="ADAL" clId="{60769641-31DF-472B-BE62-DC9A1E0F29F7}" dt="2020-04-06T10:45:02.641" v="8550" actId="14100"/>
          <ac:cxnSpMkLst>
            <pc:docMk/>
            <pc:sldMk cId="186718294" sldId="294"/>
            <ac:cxnSpMk id="23" creationId="{8849D468-528B-47A0-9865-7B8BA6A42AD1}"/>
          </ac:cxnSpMkLst>
        </pc:cxnChg>
        <pc:cxnChg chg="add mod">
          <ac:chgData name="Ambroise Baillifard (HR)" userId="e319b87a-3c87-43e2-b0da-23b986e29d99" providerId="ADAL" clId="{60769641-31DF-472B-BE62-DC9A1E0F29F7}" dt="2020-04-06T10:45:09.699" v="8553" actId="14100"/>
          <ac:cxnSpMkLst>
            <pc:docMk/>
            <pc:sldMk cId="186718294" sldId="294"/>
            <ac:cxnSpMk id="24" creationId="{16AFFCA3-8CBA-48BF-92D1-6575E4A9933B}"/>
          </ac:cxnSpMkLst>
        </pc:cxnChg>
      </pc:sldChg>
      <pc:sldChg chg="addSp delSp modSp modAnim addCm modCm">
        <pc:chgData name="Ambroise Baillifard (HR)" userId="e319b87a-3c87-43e2-b0da-23b986e29d99" providerId="ADAL" clId="{60769641-31DF-472B-BE62-DC9A1E0F29F7}" dt="2020-04-06T10:31:00.174" v="8454"/>
        <pc:sldMkLst>
          <pc:docMk/>
          <pc:sldMk cId="504607137" sldId="297"/>
        </pc:sldMkLst>
        <pc:spChg chg="mod">
          <ac:chgData name="Ambroise Baillifard (HR)" userId="e319b87a-3c87-43e2-b0da-23b986e29d99" providerId="ADAL" clId="{60769641-31DF-472B-BE62-DC9A1E0F29F7}" dt="2020-04-02T14:38:05.983" v="4699" actId="20577"/>
          <ac:spMkLst>
            <pc:docMk/>
            <pc:sldMk cId="504607137" sldId="297"/>
            <ac:spMk id="2" creationId="{93690312-6159-4945-B3A0-6C665FA1C8D8}"/>
          </ac:spMkLst>
        </pc:spChg>
        <pc:spChg chg="del">
          <ac:chgData name="Ambroise Baillifard (HR)" userId="e319b87a-3c87-43e2-b0da-23b986e29d99" providerId="ADAL" clId="{60769641-31DF-472B-BE62-DC9A1E0F29F7}" dt="2020-04-02T16:53:23.772" v="5551" actId="478"/>
          <ac:spMkLst>
            <pc:docMk/>
            <pc:sldMk cId="504607137" sldId="297"/>
            <ac:spMk id="3" creationId="{79829854-44AF-4904-AE37-D8519DE790FB}"/>
          </ac:spMkLst>
        </pc:spChg>
        <pc:spChg chg="add mod">
          <ac:chgData name="Ambroise Baillifard (HR)" userId="e319b87a-3c87-43e2-b0da-23b986e29d99" providerId="ADAL" clId="{60769641-31DF-472B-BE62-DC9A1E0F29F7}" dt="2020-04-06T07:54:58.276" v="8179" actId="14100"/>
          <ac:spMkLst>
            <pc:docMk/>
            <pc:sldMk cId="504607137" sldId="297"/>
            <ac:spMk id="3" creationId="{DD227353-31BC-4965-8A23-D61E0F64AC54}"/>
          </ac:spMkLst>
        </pc:spChg>
        <pc:spChg chg="mod">
          <ac:chgData name="Ambroise Baillifard (HR)" userId="e319b87a-3c87-43e2-b0da-23b986e29d99" providerId="ADAL" clId="{60769641-31DF-472B-BE62-DC9A1E0F29F7}" dt="2020-04-03T14:11:35.775" v="7946" actId="207"/>
          <ac:spMkLst>
            <pc:docMk/>
            <pc:sldMk cId="504607137" sldId="297"/>
            <ac:spMk id="4" creationId="{56B30164-7524-467C-B6D7-AD9B2F1A251B}"/>
          </ac:spMkLst>
        </pc:spChg>
        <pc:spChg chg="add del">
          <ac:chgData name="Ambroise Baillifard (HR)" userId="e319b87a-3c87-43e2-b0da-23b986e29d99" providerId="ADAL" clId="{60769641-31DF-472B-BE62-DC9A1E0F29F7}" dt="2020-04-02T09:00:29.862" v="3199"/>
          <ac:spMkLst>
            <pc:docMk/>
            <pc:sldMk cId="504607137" sldId="297"/>
            <ac:spMk id="4" creationId="{DE6BEDF8-F591-48DD-B07A-178C8E63BAAD}"/>
          </ac:spMkLst>
        </pc:spChg>
        <pc:spChg chg="del mod">
          <ac:chgData name="Ambroise Baillifard (HR)" userId="e319b87a-3c87-43e2-b0da-23b986e29d99" providerId="ADAL" clId="{60769641-31DF-472B-BE62-DC9A1E0F29F7}" dt="2020-04-02T09:02:11.135" v="3283" actId="478"/>
          <ac:spMkLst>
            <pc:docMk/>
            <pc:sldMk cId="504607137" sldId="297"/>
            <ac:spMk id="6" creationId="{44305659-A520-43AA-899C-0B4576AC5819}"/>
          </ac:spMkLst>
        </pc:spChg>
        <pc:spChg chg="mod">
          <ac:chgData name="Ambroise Baillifard (HR)" userId="e319b87a-3c87-43e2-b0da-23b986e29d99" providerId="ADAL" clId="{60769641-31DF-472B-BE62-DC9A1E0F29F7}" dt="2020-04-02T14:38:51.518" v="4714" actId="1076"/>
          <ac:spMkLst>
            <pc:docMk/>
            <pc:sldMk cId="504607137" sldId="297"/>
            <ac:spMk id="7" creationId="{4DBAF83B-4BD8-421C-A142-762AD07B0D62}"/>
          </ac:spMkLst>
        </pc:spChg>
        <pc:spChg chg="mod">
          <ac:chgData name="Ambroise Baillifard (HR)" userId="e319b87a-3c87-43e2-b0da-23b986e29d99" providerId="ADAL" clId="{60769641-31DF-472B-BE62-DC9A1E0F29F7}" dt="2020-04-02T14:38:29.102" v="4703" actId="1076"/>
          <ac:spMkLst>
            <pc:docMk/>
            <pc:sldMk cId="504607137" sldId="297"/>
            <ac:spMk id="8" creationId="{6D892B08-9E1D-411D-86B5-4C56955546F1}"/>
          </ac:spMkLst>
        </pc:spChg>
        <pc:spChg chg="mod">
          <ac:chgData name="Ambroise Baillifard (HR)" userId="e319b87a-3c87-43e2-b0da-23b986e29d99" providerId="ADAL" clId="{60769641-31DF-472B-BE62-DC9A1E0F29F7}" dt="2020-04-06T10:29:53.203" v="8450" actId="20577"/>
          <ac:spMkLst>
            <pc:docMk/>
            <pc:sldMk cId="504607137" sldId="297"/>
            <ac:spMk id="9" creationId="{4B8A15F6-F47F-4672-A268-199D7771BBFC}"/>
          </ac:spMkLst>
        </pc:spChg>
        <pc:spChg chg="add del mod">
          <ac:chgData name="Ambroise Baillifard (HR)" userId="e319b87a-3c87-43e2-b0da-23b986e29d99" providerId="ADAL" clId="{60769641-31DF-472B-BE62-DC9A1E0F29F7}" dt="2020-04-02T08:57:00.116" v="3101" actId="478"/>
          <ac:spMkLst>
            <pc:docMk/>
            <pc:sldMk cId="504607137" sldId="297"/>
            <ac:spMk id="10" creationId="{A7D4D72B-9C1B-4320-A3F2-C3B2C6DCC1B5}"/>
          </ac:spMkLst>
        </pc:spChg>
        <pc:spChg chg="add del mod">
          <ac:chgData name="Ambroise Baillifard (HR)" userId="e319b87a-3c87-43e2-b0da-23b986e29d99" providerId="ADAL" clId="{60769641-31DF-472B-BE62-DC9A1E0F29F7}" dt="2020-04-02T08:57:04.209" v="3102" actId="478"/>
          <ac:spMkLst>
            <pc:docMk/>
            <pc:sldMk cId="504607137" sldId="297"/>
            <ac:spMk id="11" creationId="{3A31DEEC-55C4-4776-9C79-D37EC2284910}"/>
          </ac:spMkLst>
        </pc:spChg>
        <pc:spChg chg="add mod">
          <ac:chgData name="Ambroise Baillifard (HR)" userId="e319b87a-3c87-43e2-b0da-23b986e29d99" providerId="ADAL" clId="{60769641-31DF-472B-BE62-DC9A1E0F29F7}" dt="2020-04-03T14:10:49.864" v="7775" actId="1076"/>
          <ac:spMkLst>
            <pc:docMk/>
            <pc:sldMk cId="504607137" sldId="297"/>
            <ac:spMk id="12" creationId="{1F1AA746-D7CC-4CD0-9169-6844CFE1CF30}"/>
          </ac:spMkLst>
        </pc:spChg>
        <pc:spChg chg="add mod">
          <ac:chgData name="Ambroise Baillifard (HR)" userId="e319b87a-3c87-43e2-b0da-23b986e29d99" providerId="ADAL" clId="{60769641-31DF-472B-BE62-DC9A1E0F29F7}" dt="2020-04-02T14:38:31.804" v="4704" actId="1076"/>
          <ac:spMkLst>
            <pc:docMk/>
            <pc:sldMk cId="504607137" sldId="297"/>
            <ac:spMk id="13" creationId="{A64DC3DB-9813-426E-B4EC-A5B94A99F870}"/>
          </ac:spMkLst>
        </pc:spChg>
        <pc:spChg chg="add mod">
          <ac:chgData name="Ambroise Baillifard (HR)" userId="e319b87a-3c87-43e2-b0da-23b986e29d99" providerId="ADAL" clId="{60769641-31DF-472B-BE62-DC9A1E0F29F7}" dt="2020-04-06T10:30:53.746" v="8453" actId="962"/>
          <ac:spMkLst>
            <pc:docMk/>
            <pc:sldMk cId="504607137" sldId="297"/>
            <ac:spMk id="14" creationId="{AB777536-0316-410A-89B2-7B3FDE8642FD}"/>
          </ac:spMkLst>
        </pc:spChg>
        <pc:spChg chg="add">
          <ac:chgData name="Ambroise Baillifard (HR)" userId="e319b87a-3c87-43e2-b0da-23b986e29d99" providerId="ADAL" clId="{60769641-31DF-472B-BE62-DC9A1E0F29F7}" dt="2020-04-02T16:53:24.155" v="5552"/>
          <ac:spMkLst>
            <pc:docMk/>
            <pc:sldMk cId="504607137" sldId="297"/>
            <ac:spMk id="17" creationId="{D7366FBB-3861-42A5-937A-8EF420693C7B}"/>
          </ac:spMkLst>
        </pc:spChg>
        <pc:spChg chg="add mod">
          <ac:chgData name="Ambroise Baillifard (HR)" userId="e319b87a-3c87-43e2-b0da-23b986e29d99" providerId="ADAL" clId="{60769641-31DF-472B-BE62-DC9A1E0F29F7}" dt="2020-04-06T10:29:30.321" v="8433"/>
          <ac:spMkLst>
            <pc:docMk/>
            <pc:sldMk cId="504607137" sldId="297"/>
            <ac:spMk id="18" creationId="{0C0C23CC-9F67-46AA-8EA1-FAE0FB9B7ED5}"/>
          </ac:spMkLst>
        </pc:spChg>
      </pc:sldChg>
      <pc:sldChg chg="delSp modSp delCm">
        <pc:chgData name="Ambroise Baillifard (HR)" userId="e319b87a-3c87-43e2-b0da-23b986e29d99" providerId="ADAL" clId="{60769641-31DF-472B-BE62-DC9A1E0F29F7}" dt="2020-04-03T13:51:19.241" v="7483" actId="732"/>
        <pc:sldMkLst>
          <pc:docMk/>
          <pc:sldMk cId="1845152701" sldId="300"/>
        </pc:sldMkLst>
        <pc:spChg chg="mod">
          <ac:chgData name="Ambroise Baillifard (HR)" userId="e319b87a-3c87-43e2-b0da-23b986e29d99" providerId="ADAL" clId="{60769641-31DF-472B-BE62-DC9A1E0F29F7}" dt="2020-04-03T13:51:14.081" v="7482" actId="27636"/>
          <ac:spMkLst>
            <pc:docMk/>
            <pc:sldMk cId="1845152701" sldId="300"/>
            <ac:spMk id="2" creationId="{C022C8C0-AF06-4047-95C5-2CF29A115805}"/>
          </ac:spMkLst>
        </pc:spChg>
        <pc:spChg chg="del">
          <ac:chgData name="Ambroise Baillifard (HR)" userId="e319b87a-3c87-43e2-b0da-23b986e29d99" providerId="ADAL" clId="{60769641-31DF-472B-BE62-DC9A1E0F29F7}" dt="2020-04-02T20:13:50.861" v="6877" actId="478"/>
          <ac:spMkLst>
            <pc:docMk/>
            <pc:sldMk cId="1845152701" sldId="300"/>
            <ac:spMk id="8" creationId="{CBD557FF-80E8-47FF-B35C-B003319A9919}"/>
          </ac:spMkLst>
        </pc:spChg>
        <pc:spChg chg="mod">
          <ac:chgData name="Ambroise Baillifard (HR)" userId="e319b87a-3c87-43e2-b0da-23b986e29d99" providerId="ADAL" clId="{60769641-31DF-472B-BE62-DC9A1E0F29F7}" dt="2020-04-02T20:21:26.783" v="6935"/>
          <ac:spMkLst>
            <pc:docMk/>
            <pc:sldMk cId="1845152701" sldId="300"/>
            <ac:spMk id="11" creationId="{FF60CD44-E1E7-4135-AAD1-3C0E71B62B06}"/>
          </ac:spMkLst>
        </pc:spChg>
        <pc:picChg chg="mod modCrop">
          <ac:chgData name="Ambroise Baillifard (HR)" userId="e319b87a-3c87-43e2-b0da-23b986e29d99" providerId="ADAL" clId="{60769641-31DF-472B-BE62-DC9A1E0F29F7}" dt="2020-04-03T13:51:19.241" v="7483" actId="732"/>
          <ac:picMkLst>
            <pc:docMk/>
            <pc:sldMk cId="1845152701" sldId="300"/>
            <ac:picMk id="17" creationId="{B5CD05DA-C860-4B12-8733-31E5BB9E8909}"/>
          </ac:picMkLst>
        </pc:picChg>
      </pc:sldChg>
      <pc:sldChg chg="addSp delSp modSp">
        <pc:chgData name="Ambroise Baillifard (HR)" userId="e319b87a-3c87-43e2-b0da-23b986e29d99" providerId="ADAL" clId="{60769641-31DF-472B-BE62-DC9A1E0F29F7}" dt="2020-04-06T10:42:36.561" v="8543" actId="20577"/>
        <pc:sldMkLst>
          <pc:docMk/>
          <pc:sldMk cId="2021721983" sldId="301"/>
        </pc:sldMkLst>
        <pc:spChg chg="add del mod">
          <ac:chgData name="Ambroise Baillifard (HR)" userId="e319b87a-3c87-43e2-b0da-23b986e29d99" providerId="ADAL" clId="{60769641-31DF-472B-BE62-DC9A1E0F29F7}" dt="2020-04-03T13:51:41.194" v="7503" actId="478"/>
          <ac:spMkLst>
            <pc:docMk/>
            <pc:sldMk cId="2021721983" sldId="301"/>
            <ac:spMk id="16" creationId="{DAEE845F-C740-43BD-9AE8-3DA8533E6C70}"/>
          </ac:spMkLst>
        </pc:spChg>
        <pc:spChg chg="mod">
          <ac:chgData name="Ambroise Baillifard (HR)" userId="e319b87a-3c87-43e2-b0da-23b986e29d99" providerId="ADAL" clId="{60769641-31DF-472B-BE62-DC9A1E0F29F7}" dt="2020-04-02T16:45:15.143" v="5388"/>
          <ac:spMkLst>
            <pc:docMk/>
            <pc:sldMk cId="2021721983" sldId="301"/>
            <ac:spMk id="18" creationId="{39EF4AAE-1F9A-4A7C-AF06-214C1FEF77CC}"/>
          </ac:spMkLst>
        </pc:spChg>
        <pc:spChg chg="add mod">
          <ac:chgData name="Ambroise Baillifard (HR)" userId="e319b87a-3c87-43e2-b0da-23b986e29d99" providerId="ADAL" clId="{60769641-31DF-472B-BE62-DC9A1E0F29F7}" dt="2020-04-03T13:52:01.061" v="7525" actId="27636"/>
          <ac:spMkLst>
            <pc:docMk/>
            <pc:sldMk cId="2021721983" sldId="301"/>
            <ac:spMk id="19" creationId="{E9EC4C9F-8C32-4239-B9A6-E1C87042D294}"/>
          </ac:spMkLst>
        </pc:spChg>
        <pc:spChg chg="mod">
          <ac:chgData name="Ambroise Baillifard (HR)" userId="e319b87a-3c87-43e2-b0da-23b986e29d99" providerId="ADAL" clId="{60769641-31DF-472B-BE62-DC9A1E0F29F7}" dt="2020-04-06T10:42:36.561" v="8543" actId="20577"/>
          <ac:spMkLst>
            <pc:docMk/>
            <pc:sldMk cId="2021721983" sldId="301"/>
            <ac:spMk id="27" creationId="{B0D8E6BE-48ED-4C95-8DE5-BEF965BFD933}"/>
          </ac:spMkLst>
        </pc:spChg>
        <pc:spChg chg="mod">
          <ac:chgData name="Ambroise Baillifard (HR)" userId="e319b87a-3c87-43e2-b0da-23b986e29d99" providerId="ADAL" clId="{60769641-31DF-472B-BE62-DC9A1E0F29F7}" dt="2020-04-03T13:51:38.530" v="7502" actId="27636"/>
          <ac:spMkLst>
            <pc:docMk/>
            <pc:sldMk cId="2021721983" sldId="301"/>
            <ac:spMk id="28" creationId="{BC3F394D-6ED3-4FC6-9278-B33935877F06}"/>
          </ac:spMkLst>
        </pc:spChg>
        <pc:spChg chg="mod">
          <ac:chgData name="Ambroise Baillifard (HR)" userId="e319b87a-3c87-43e2-b0da-23b986e29d99" providerId="ADAL" clId="{60769641-31DF-472B-BE62-DC9A1E0F29F7}" dt="2020-04-01T08:10:17.883" v="245" actId="1076"/>
          <ac:spMkLst>
            <pc:docMk/>
            <pc:sldMk cId="2021721983" sldId="301"/>
            <ac:spMk id="63" creationId="{3DB7597C-4EF7-4059-A1A4-3FA128D374C7}"/>
          </ac:spMkLst>
        </pc:spChg>
        <pc:spChg chg="mod">
          <ac:chgData name="Ambroise Baillifard (HR)" userId="e319b87a-3c87-43e2-b0da-23b986e29d99" providerId="ADAL" clId="{60769641-31DF-472B-BE62-DC9A1E0F29F7}" dt="2020-04-01T08:06:37.171" v="168" actId="1076"/>
          <ac:spMkLst>
            <pc:docMk/>
            <pc:sldMk cId="2021721983" sldId="301"/>
            <ac:spMk id="66" creationId="{033A469B-2C0F-4A7F-A850-C122AC9B529B}"/>
          </ac:spMkLst>
        </pc:spChg>
        <pc:spChg chg="mod">
          <ac:chgData name="Ambroise Baillifard (HR)" userId="e319b87a-3c87-43e2-b0da-23b986e29d99" providerId="ADAL" clId="{60769641-31DF-472B-BE62-DC9A1E0F29F7}" dt="2020-04-01T08:06:37.171" v="168" actId="1076"/>
          <ac:spMkLst>
            <pc:docMk/>
            <pc:sldMk cId="2021721983" sldId="301"/>
            <ac:spMk id="67" creationId="{C9376205-E1D7-433F-AAD7-3526B66C2942}"/>
          </ac:spMkLst>
        </pc:spChg>
        <pc:picChg chg="mod">
          <ac:chgData name="Ambroise Baillifard (HR)" userId="e319b87a-3c87-43e2-b0da-23b986e29d99" providerId="ADAL" clId="{60769641-31DF-472B-BE62-DC9A1E0F29F7}" dt="2020-04-01T08:06:45.842" v="169" actId="1076"/>
          <ac:picMkLst>
            <pc:docMk/>
            <pc:sldMk cId="2021721983" sldId="301"/>
            <ac:picMk id="17" creationId="{DFD19299-DCDD-41FD-85FA-29E3C792645B}"/>
          </ac:picMkLst>
        </pc:picChg>
        <pc:picChg chg="mod">
          <ac:chgData name="Ambroise Baillifard (HR)" userId="e319b87a-3c87-43e2-b0da-23b986e29d99" providerId="ADAL" clId="{60769641-31DF-472B-BE62-DC9A1E0F29F7}" dt="2020-04-01T08:07:03.033" v="174" actId="1076"/>
          <ac:picMkLst>
            <pc:docMk/>
            <pc:sldMk cId="2021721983" sldId="301"/>
            <ac:picMk id="38" creationId="{276B2A84-11A6-4CE1-B2DA-D00DA047033D}"/>
          </ac:picMkLst>
        </pc:picChg>
      </pc:sldChg>
      <pc:sldChg chg="addSp delSp modSp delCm">
        <pc:chgData name="Ambroise Baillifard (HR)" userId="e319b87a-3c87-43e2-b0da-23b986e29d99" providerId="ADAL" clId="{60769641-31DF-472B-BE62-DC9A1E0F29F7}" dt="2020-04-06T08:31:46.376" v="8260"/>
        <pc:sldMkLst>
          <pc:docMk/>
          <pc:sldMk cId="1797969857" sldId="302"/>
        </pc:sldMkLst>
        <pc:spChg chg="mod">
          <ac:chgData name="Ambroise Baillifard (HR)" userId="e319b87a-3c87-43e2-b0da-23b986e29d99" providerId="ADAL" clId="{60769641-31DF-472B-BE62-DC9A1E0F29F7}" dt="2020-04-03T13:55:38.987" v="7581" actId="27636"/>
          <ac:spMkLst>
            <pc:docMk/>
            <pc:sldMk cId="1797969857" sldId="302"/>
            <ac:spMk id="2" creationId="{8F818245-AC0A-4FE0-A2AC-89B89AFD4F81}"/>
          </ac:spMkLst>
        </pc:spChg>
        <pc:spChg chg="add mod">
          <ac:chgData name="Ambroise Baillifard (HR)" userId="e319b87a-3c87-43e2-b0da-23b986e29d99" providerId="ADAL" clId="{60769641-31DF-472B-BE62-DC9A1E0F29F7}" dt="2020-04-03T13:55:25.585" v="7556" actId="20577"/>
          <ac:spMkLst>
            <pc:docMk/>
            <pc:sldMk cId="1797969857" sldId="302"/>
            <ac:spMk id="8" creationId="{7834A773-93CA-4998-B873-339D7DB0FD2E}"/>
          </ac:spMkLst>
        </pc:spChg>
        <pc:spChg chg="add mod">
          <ac:chgData name="Ambroise Baillifard (HR)" userId="e319b87a-3c87-43e2-b0da-23b986e29d99" providerId="ADAL" clId="{60769641-31DF-472B-BE62-DC9A1E0F29F7}" dt="2020-04-06T08:31:46.376" v="8260"/>
          <ac:spMkLst>
            <pc:docMk/>
            <pc:sldMk cId="1797969857" sldId="302"/>
            <ac:spMk id="9" creationId="{D94E446A-3853-479F-9954-BAD643FF6DB3}"/>
          </ac:spMkLst>
        </pc:spChg>
        <pc:spChg chg="mod">
          <ac:chgData name="Ambroise Baillifard (HR)" userId="e319b87a-3c87-43e2-b0da-23b986e29d99" providerId="ADAL" clId="{60769641-31DF-472B-BE62-DC9A1E0F29F7}" dt="2020-04-01T08:03:53.767" v="62" actId="14100"/>
          <ac:spMkLst>
            <pc:docMk/>
            <pc:sldMk cId="1797969857" sldId="302"/>
            <ac:spMk id="47" creationId="{4DDBAA6A-9665-4190-A317-56C3E749B596}"/>
          </ac:spMkLst>
        </pc:spChg>
        <pc:spChg chg="mod">
          <ac:chgData name="Ambroise Baillifard (HR)" userId="e319b87a-3c87-43e2-b0da-23b986e29d99" providerId="ADAL" clId="{60769641-31DF-472B-BE62-DC9A1E0F29F7}" dt="2020-04-03T14:21:22.083" v="8057" actId="20577"/>
          <ac:spMkLst>
            <pc:docMk/>
            <pc:sldMk cId="1797969857" sldId="302"/>
            <ac:spMk id="83" creationId="{12B8E1FB-58A0-447D-AD19-8CE875122F42}"/>
          </ac:spMkLst>
        </pc:spChg>
        <pc:spChg chg="del">
          <ac:chgData name="Ambroise Baillifard (HR)" userId="e319b87a-3c87-43e2-b0da-23b986e29d99" providerId="ADAL" clId="{60769641-31DF-472B-BE62-DC9A1E0F29F7}" dt="2020-04-02T20:21:40.147" v="6936" actId="478"/>
          <ac:spMkLst>
            <pc:docMk/>
            <pc:sldMk cId="1797969857" sldId="302"/>
            <ac:spMk id="85" creationId="{40107478-5D87-4CB3-93E4-7D458AA450F8}"/>
          </ac:spMkLst>
        </pc:spChg>
        <pc:picChg chg="mod modCrop">
          <ac:chgData name="Ambroise Baillifard (HR)" userId="e319b87a-3c87-43e2-b0da-23b986e29d99" providerId="ADAL" clId="{60769641-31DF-472B-BE62-DC9A1E0F29F7}" dt="2020-04-03T13:55:09.536" v="7552" actId="1076"/>
          <ac:picMkLst>
            <pc:docMk/>
            <pc:sldMk cId="1797969857" sldId="302"/>
            <ac:picMk id="25" creationId="{EFCCBC17-B78C-48EF-B6E5-8A4255076CE4}"/>
          </ac:picMkLst>
        </pc:picChg>
      </pc:sldChg>
      <pc:sldChg chg="addSp delSp modSp delAnim modAnim">
        <pc:chgData name="Ambroise Baillifard (HR)" userId="e319b87a-3c87-43e2-b0da-23b986e29d99" providerId="ADAL" clId="{60769641-31DF-472B-BE62-DC9A1E0F29F7}" dt="2020-04-06T10:42:41.589" v="8544" actId="20577"/>
        <pc:sldMkLst>
          <pc:docMk/>
          <pc:sldMk cId="3487990555" sldId="303"/>
        </pc:sldMkLst>
        <pc:spChg chg="add mod ord">
          <ac:chgData name="Ambroise Baillifard (HR)" userId="e319b87a-3c87-43e2-b0da-23b986e29d99" providerId="ADAL" clId="{60769641-31DF-472B-BE62-DC9A1E0F29F7}" dt="2020-04-03T13:57:05.358" v="7636" actId="166"/>
          <ac:spMkLst>
            <pc:docMk/>
            <pc:sldMk cId="3487990555" sldId="303"/>
            <ac:spMk id="2" creationId="{48D9C527-726E-42FF-9244-F2011EE0F935}"/>
          </ac:spMkLst>
        </pc:spChg>
        <pc:spChg chg="mod">
          <ac:chgData name="Ambroise Baillifard (HR)" userId="e319b87a-3c87-43e2-b0da-23b986e29d99" providerId="ADAL" clId="{60769641-31DF-472B-BE62-DC9A1E0F29F7}" dt="2020-04-03T13:56:16.873" v="7591" actId="1076"/>
          <ac:spMkLst>
            <pc:docMk/>
            <pc:sldMk cId="3487990555" sldId="303"/>
            <ac:spMk id="10" creationId="{A36AC232-D601-4B99-A833-BB3789EC3484}"/>
          </ac:spMkLst>
        </pc:spChg>
        <pc:spChg chg="mod">
          <ac:chgData name="Ambroise Baillifard (HR)" userId="e319b87a-3c87-43e2-b0da-23b986e29d99" providerId="ADAL" clId="{60769641-31DF-472B-BE62-DC9A1E0F29F7}" dt="2020-04-03T13:56:01.880" v="7586" actId="1076"/>
          <ac:spMkLst>
            <pc:docMk/>
            <pc:sldMk cId="3487990555" sldId="303"/>
            <ac:spMk id="11" creationId="{F368309F-7148-4329-82B6-4DECB7FE433B}"/>
          </ac:spMkLst>
        </pc:spChg>
        <pc:spChg chg="mod">
          <ac:chgData name="Ambroise Baillifard (HR)" userId="e319b87a-3c87-43e2-b0da-23b986e29d99" providerId="ADAL" clId="{60769641-31DF-472B-BE62-DC9A1E0F29F7}" dt="2020-04-06T10:42:41.589" v="8544" actId="20577"/>
          <ac:spMkLst>
            <pc:docMk/>
            <pc:sldMk cId="3487990555" sldId="303"/>
            <ac:spMk id="12" creationId="{3985599F-C26E-4DD6-969D-BF99F63A6664}"/>
          </ac:spMkLst>
        </pc:spChg>
        <pc:spChg chg="mod">
          <ac:chgData name="Ambroise Baillifard (HR)" userId="e319b87a-3c87-43e2-b0da-23b986e29d99" providerId="ADAL" clId="{60769641-31DF-472B-BE62-DC9A1E0F29F7}" dt="2020-04-03T13:55:59.306" v="7585" actId="1076"/>
          <ac:spMkLst>
            <pc:docMk/>
            <pc:sldMk cId="3487990555" sldId="303"/>
            <ac:spMk id="13" creationId="{B246C45E-F053-4EE7-BE66-4DA18D06AC26}"/>
          </ac:spMkLst>
        </pc:spChg>
        <pc:spChg chg="mod">
          <ac:chgData name="Ambroise Baillifard (HR)" userId="e319b87a-3c87-43e2-b0da-23b986e29d99" providerId="ADAL" clId="{60769641-31DF-472B-BE62-DC9A1E0F29F7}" dt="2020-04-03T13:56:12.648" v="7590" actId="1076"/>
          <ac:spMkLst>
            <pc:docMk/>
            <pc:sldMk cId="3487990555" sldId="303"/>
            <ac:spMk id="14" creationId="{CE0B1741-6FB5-4974-8301-4E0510C8D0D8}"/>
          </ac:spMkLst>
        </pc:spChg>
        <pc:spChg chg="add del mod">
          <ac:chgData name="Ambroise Baillifard (HR)" userId="e319b87a-3c87-43e2-b0da-23b986e29d99" providerId="ADAL" clId="{60769641-31DF-472B-BE62-DC9A1E0F29F7}" dt="2020-04-06T08:32:10.769" v="8268" actId="478"/>
          <ac:spMkLst>
            <pc:docMk/>
            <pc:sldMk cId="3487990555" sldId="303"/>
            <ac:spMk id="15" creationId="{191C1A0A-F756-4AD1-B36E-B59FCF5EABE3}"/>
          </ac:spMkLst>
        </pc:spChg>
        <pc:spChg chg="mod">
          <ac:chgData name="Ambroise Baillifard (HR)" userId="e319b87a-3c87-43e2-b0da-23b986e29d99" providerId="ADAL" clId="{60769641-31DF-472B-BE62-DC9A1E0F29F7}" dt="2020-03-31T08:10:30.363" v="1" actId="688"/>
          <ac:spMkLst>
            <pc:docMk/>
            <pc:sldMk cId="3487990555" sldId="303"/>
            <ac:spMk id="15" creationId="{CF600721-235D-4E0F-984A-4B56C5EB9B05}"/>
          </ac:spMkLst>
        </pc:spChg>
        <pc:spChg chg="add mod">
          <ac:chgData name="Ambroise Baillifard (HR)" userId="e319b87a-3c87-43e2-b0da-23b986e29d99" providerId="ADAL" clId="{60769641-31DF-472B-BE62-DC9A1E0F29F7}" dt="2020-04-03T13:57:02.660" v="7635" actId="1076"/>
          <ac:spMkLst>
            <pc:docMk/>
            <pc:sldMk cId="3487990555" sldId="303"/>
            <ac:spMk id="18" creationId="{051A24C2-AD63-4194-A411-51EC49BA1A33}"/>
          </ac:spMkLst>
        </pc:spChg>
        <pc:spChg chg="add mod">
          <ac:chgData name="Ambroise Baillifard (HR)" userId="e319b87a-3c87-43e2-b0da-23b986e29d99" providerId="ADAL" clId="{60769641-31DF-472B-BE62-DC9A1E0F29F7}" dt="2020-04-03T13:57:21.361" v="7645" actId="20577"/>
          <ac:spMkLst>
            <pc:docMk/>
            <pc:sldMk cId="3487990555" sldId="303"/>
            <ac:spMk id="19" creationId="{8DFA9BF1-1F8C-47C7-9DAA-49C4AA3AC4E5}"/>
          </ac:spMkLst>
        </pc:spChg>
        <pc:spChg chg="add mod">
          <ac:chgData name="Ambroise Baillifard (HR)" userId="e319b87a-3c87-43e2-b0da-23b986e29d99" providerId="ADAL" clId="{60769641-31DF-472B-BE62-DC9A1E0F29F7}" dt="2020-04-03T13:58:53.521" v="7653" actId="1076"/>
          <ac:spMkLst>
            <pc:docMk/>
            <pc:sldMk cId="3487990555" sldId="303"/>
            <ac:spMk id="21" creationId="{044E4CC8-6871-498B-88E8-19B1B6CADB5D}"/>
          </ac:spMkLst>
        </pc:spChg>
        <pc:spChg chg="add mod">
          <ac:chgData name="Ambroise Baillifard (HR)" userId="e319b87a-3c87-43e2-b0da-23b986e29d99" providerId="ADAL" clId="{60769641-31DF-472B-BE62-DC9A1E0F29F7}" dt="2020-04-03T13:59:54.084" v="7714" actId="14100"/>
          <ac:spMkLst>
            <pc:docMk/>
            <pc:sldMk cId="3487990555" sldId="303"/>
            <ac:spMk id="22" creationId="{00238FCE-7FBC-42AD-8C91-649DFCB88541}"/>
          </ac:spMkLst>
        </pc:spChg>
        <pc:spChg chg="add mod">
          <ac:chgData name="Ambroise Baillifard (HR)" userId="e319b87a-3c87-43e2-b0da-23b986e29d99" providerId="ADAL" clId="{60769641-31DF-472B-BE62-DC9A1E0F29F7}" dt="2020-04-06T08:32:24.802" v="8270"/>
          <ac:spMkLst>
            <pc:docMk/>
            <pc:sldMk cId="3487990555" sldId="303"/>
            <ac:spMk id="23" creationId="{EA636AA7-BC8E-4FFE-BEDB-CC6F42D70DA8}"/>
          </ac:spMkLst>
        </pc:spChg>
        <pc:grpChg chg="mod">
          <ac:chgData name="Ambroise Baillifard (HR)" userId="e319b87a-3c87-43e2-b0da-23b986e29d99" providerId="ADAL" clId="{60769641-31DF-472B-BE62-DC9A1E0F29F7}" dt="2020-04-03T13:55:57" v="7584" actId="1076"/>
          <ac:grpSpMkLst>
            <pc:docMk/>
            <pc:sldMk cId="3487990555" sldId="303"/>
            <ac:grpSpMk id="7" creationId="{0370E32A-4119-4D4B-821A-F57199C2D733}"/>
          </ac:grpSpMkLst>
        </pc:grpChg>
        <pc:cxnChg chg="add mod">
          <ac:chgData name="Ambroise Baillifard (HR)" userId="e319b87a-3c87-43e2-b0da-23b986e29d99" providerId="ADAL" clId="{60769641-31DF-472B-BE62-DC9A1E0F29F7}" dt="2020-04-03T13:57:59.246" v="7650" actId="1582"/>
          <ac:cxnSpMkLst>
            <pc:docMk/>
            <pc:sldMk cId="3487990555" sldId="303"/>
            <ac:cxnSpMk id="20" creationId="{5A84F577-00C4-4A9D-9D67-FA55C35F9E8C}"/>
          </ac:cxnSpMkLst>
        </pc:cxnChg>
      </pc:sldChg>
      <pc:sldChg chg="addSp delSp modSp modAnim addCm delCm modCm">
        <pc:chgData name="Ambroise Baillifard (HR)" userId="e319b87a-3c87-43e2-b0da-23b986e29d99" providerId="ADAL" clId="{60769641-31DF-472B-BE62-DC9A1E0F29F7}" dt="2020-04-07T15:39:15.963" v="8887"/>
        <pc:sldMkLst>
          <pc:docMk/>
          <pc:sldMk cId="2802068916" sldId="304"/>
        </pc:sldMkLst>
        <pc:spChg chg="mod">
          <ac:chgData name="Ambroise Baillifard (HR)" userId="e319b87a-3c87-43e2-b0da-23b986e29d99" providerId="ADAL" clId="{60769641-31DF-472B-BE62-DC9A1E0F29F7}" dt="2020-04-01T08:22:42.114" v="273" actId="20577"/>
          <ac:spMkLst>
            <pc:docMk/>
            <pc:sldMk cId="2802068916" sldId="304"/>
            <ac:spMk id="2" creationId="{F6971EB4-CCE2-48D9-8F99-58D7928E1FDC}"/>
          </ac:spMkLst>
        </pc:spChg>
        <pc:spChg chg="add del mod">
          <ac:chgData name="Ambroise Baillifard (HR)" userId="e319b87a-3c87-43e2-b0da-23b986e29d99" providerId="ADAL" clId="{60769641-31DF-472B-BE62-DC9A1E0F29F7}" dt="2020-04-02T13:47:34.847" v="4401" actId="478"/>
          <ac:spMkLst>
            <pc:docMk/>
            <pc:sldMk cId="2802068916" sldId="304"/>
            <ac:spMk id="3" creationId="{987C8F3E-616A-42A9-A91F-3D09290B27C2}"/>
          </ac:spMkLst>
        </pc:spChg>
        <pc:spChg chg="mod">
          <ac:chgData name="Ambroise Baillifard (HR)" userId="e319b87a-3c87-43e2-b0da-23b986e29d99" providerId="ADAL" clId="{60769641-31DF-472B-BE62-DC9A1E0F29F7}" dt="2020-04-07T15:39:01.107" v="8885" actId="14100"/>
          <ac:spMkLst>
            <pc:docMk/>
            <pc:sldMk cId="2802068916" sldId="304"/>
            <ac:spMk id="13" creationId="{EE5483C9-DFB9-43B5-B332-FA70F836B491}"/>
          </ac:spMkLst>
        </pc:spChg>
        <pc:spChg chg="add mod">
          <ac:chgData name="Ambroise Baillifard (HR)" userId="e319b87a-3c87-43e2-b0da-23b986e29d99" providerId="ADAL" clId="{60769641-31DF-472B-BE62-DC9A1E0F29F7}" dt="2020-04-06T10:24:48.050" v="8274" actId="1076"/>
          <ac:spMkLst>
            <pc:docMk/>
            <pc:sldMk cId="2802068916" sldId="304"/>
            <ac:spMk id="14" creationId="{6352D566-23F0-4CA1-9ADC-A0AD0F479824}"/>
          </ac:spMkLst>
        </pc:spChg>
        <pc:spChg chg="mod">
          <ac:chgData name="Ambroise Baillifard (HR)" userId="e319b87a-3c87-43e2-b0da-23b986e29d99" providerId="ADAL" clId="{60769641-31DF-472B-BE62-DC9A1E0F29F7}" dt="2020-04-02T14:26:45.987" v="4425" actId="1076"/>
          <ac:spMkLst>
            <pc:docMk/>
            <pc:sldMk cId="2802068916" sldId="304"/>
            <ac:spMk id="15" creationId="{2BC45AD1-2041-4319-9FAE-E79EC3B0D87B}"/>
          </ac:spMkLst>
        </pc:spChg>
        <pc:spChg chg="add del mod">
          <ac:chgData name="Ambroise Baillifard (HR)" userId="e319b87a-3c87-43e2-b0da-23b986e29d99" providerId="ADAL" clId="{60769641-31DF-472B-BE62-DC9A1E0F29F7}" dt="2020-04-02T20:24:02.972" v="6985" actId="478"/>
          <ac:spMkLst>
            <pc:docMk/>
            <pc:sldMk cId="2802068916" sldId="304"/>
            <ac:spMk id="16" creationId="{10FE7023-5EE0-470D-9B63-91A4BF56CF6D}"/>
          </ac:spMkLst>
        </pc:spChg>
        <pc:spChg chg="mod">
          <ac:chgData name="Ambroise Baillifard (HR)" userId="e319b87a-3c87-43e2-b0da-23b986e29d99" providerId="ADAL" clId="{60769641-31DF-472B-BE62-DC9A1E0F29F7}" dt="2020-04-02T14:26:45.987" v="4425" actId="1076"/>
          <ac:spMkLst>
            <pc:docMk/>
            <pc:sldMk cId="2802068916" sldId="304"/>
            <ac:spMk id="17" creationId="{E40405FB-24BF-4CFF-8C53-E1B9C0335EFC}"/>
          </ac:spMkLst>
        </pc:spChg>
        <pc:spChg chg="mod">
          <ac:chgData name="Ambroise Baillifard (HR)" userId="e319b87a-3c87-43e2-b0da-23b986e29d99" providerId="ADAL" clId="{60769641-31DF-472B-BE62-DC9A1E0F29F7}" dt="2020-04-02T14:26:45.987" v="4425" actId="1076"/>
          <ac:spMkLst>
            <pc:docMk/>
            <pc:sldMk cId="2802068916" sldId="304"/>
            <ac:spMk id="19" creationId="{AF16C86D-92EC-4AC8-8F8F-A2366718DE41}"/>
          </ac:spMkLst>
        </pc:spChg>
        <pc:spChg chg="mod">
          <ac:chgData name="Ambroise Baillifard (HR)" userId="e319b87a-3c87-43e2-b0da-23b986e29d99" providerId="ADAL" clId="{60769641-31DF-472B-BE62-DC9A1E0F29F7}" dt="2020-04-02T16:49:20.862" v="5487" actId="14100"/>
          <ac:spMkLst>
            <pc:docMk/>
            <pc:sldMk cId="2802068916" sldId="304"/>
            <ac:spMk id="20" creationId="{9D7FBC6B-8335-4801-8D27-56381944BADE}"/>
          </ac:spMkLst>
        </pc:spChg>
        <pc:spChg chg="mod">
          <ac:chgData name="Ambroise Baillifard (HR)" userId="e319b87a-3c87-43e2-b0da-23b986e29d99" providerId="ADAL" clId="{60769641-31DF-472B-BE62-DC9A1E0F29F7}" dt="2020-04-02T16:49:20.862" v="5487" actId="14100"/>
          <ac:spMkLst>
            <pc:docMk/>
            <pc:sldMk cId="2802068916" sldId="304"/>
            <ac:spMk id="21" creationId="{A4159752-AB83-47C8-A271-C9C4C02DA245}"/>
          </ac:spMkLst>
        </pc:spChg>
        <pc:spChg chg="del">
          <ac:chgData name="Ambroise Baillifard (HR)" userId="e319b87a-3c87-43e2-b0da-23b986e29d99" providerId="ADAL" clId="{60769641-31DF-472B-BE62-DC9A1E0F29F7}" dt="2020-04-02T13:05:40.430" v="3620" actId="478"/>
          <ac:spMkLst>
            <pc:docMk/>
            <pc:sldMk cId="2802068916" sldId="304"/>
            <ac:spMk id="22" creationId="{F11DB4DC-0A7F-4E3B-B0CD-CDCB83F2A902}"/>
          </ac:spMkLst>
        </pc:spChg>
        <pc:spChg chg="mod">
          <ac:chgData name="Ambroise Baillifard (HR)" userId="e319b87a-3c87-43e2-b0da-23b986e29d99" providerId="ADAL" clId="{60769641-31DF-472B-BE62-DC9A1E0F29F7}" dt="2020-04-02T16:49:20.862" v="5487" actId="14100"/>
          <ac:spMkLst>
            <pc:docMk/>
            <pc:sldMk cId="2802068916" sldId="304"/>
            <ac:spMk id="23" creationId="{866C1CA3-D998-4CDD-AA6F-F5C478E8B335}"/>
          </ac:spMkLst>
        </pc:spChg>
        <pc:spChg chg="mod">
          <ac:chgData name="Ambroise Baillifard (HR)" userId="e319b87a-3c87-43e2-b0da-23b986e29d99" providerId="ADAL" clId="{60769641-31DF-472B-BE62-DC9A1E0F29F7}" dt="2020-04-01T17:32:04.318" v="2047" actId="1076"/>
          <ac:spMkLst>
            <pc:docMk/>
            <pc:sldMk cId="2802068916" sldId="304"/>
            <ac:spMk id="24" creationId="{86C077E0-3BCB-483A-B651-B2588CBC1E2B}"/>
          </ac:spMkLst>
        </pc:spChg>
        <pc:spChg chg="add">
          <ac:chgData name="Ambroise Baillifard (HR)" userId="e319b87a-3c87-43e2-b0da-23b986e29d99" providerId="ADAL" clId="{60769641-31DF-472B-BE62-DC9A1E0F29F7}" dt="2020-04-02T20:24:03.388" v="6986"/>
          <ac:spMkLst>
            <pc:docMk/>
            <pc:sldMk cId="2802068916" sldId="304"/>
            <ac:spMk id="30" creationId="{8B16CD74-8936-4184-985C-AF0995B485E1}"/>
          </ac:spMkLst>
        </pc:spChg>
        <pc:spChg chg="add mod">
          <ac:chgData name="Ambroise Baillifard (HR)" userId="e319b87a-3c87-43e2-b0da-23b986e29d99" providerId="ADAL" clId="{60769641-31DF-472B-BE62-DC9A1E0F29F7}" dt="2020-04-07T15:39:15.963" v="8887"/>
          <ac:spMkLst>
            <pc:docMk/>
            <pc:sldMk cId="2802068916" sldId="304"/>
            <ac:spMk id="31" creationId="{1E77415D-1A36-49D9-82FF-D17F4F58D04E}"/>
          </ac:spMkLst>
        </pc:spChg>
        <pc:graphicFrameChg chg="add del mod">
          <ac:chgData name="Ambroise Baillifard (HR)" userId="e319b87a-3c87-43e2-b0da-23b986e29d99" providerId="ADAL" clId="{60769641-31DF-472B-BE62-DC9A1E0F29F7}" dt="2020-04-02T13:49:35.206" v="4404" actId="478"/>
          <ac:graphicFrameMkLst>
            <pc:docMk/>
            <pc:sldMk cId="2802068916" sldId="304"/>
            <ac:graphicFrameMk id="4" creationId="{295F9A02-C6E9-49D1-8409-3EC51A196FE9}"/>
          </ac:graphicFrameMkLst>
        </pc:graphicFrameChg>
        <pc:picChg chg="add mod">
          <ac:chgData name="Ambroise Baillifard (HR)" userId="e319b87a-3c87-43e2-b0da-23b986e29d99" providerId="ADAL" clId="{60769641-31DF-472B-BE62-DC9A1E0F29F7}" dt="2020-04-01T18:11:13.751" v="2443" actId="1076"/>
          <ac:picMkLst>
            <pc:docMk/>
            <pc:sldMk cId="2802068916" sldId="304"/>
            <ac:picMk id="3" creationId="{2527953B-7ACA-48E0-8BDD-33F62DF784F6}"/>
          </ac:picMkLst>
        </pc:picChg>
        <pc:picChg chg="add mod">
          <ac:chgData name="Ambroise Baillifard (HR)" userId="e319b87a-3c87-43e2-b0da-23b986e29d99" providerId="ADAL" clId="{60769641-31DF-472B-BE62-DC9A1E0F29F7}" dt="2020-04-02T14:26:48.393" v="4426" actId="1076"/>
          <ac:picMkLst>
            <pc:docMk/>
            <pc:sldMk cId="2802068916" sldId="304"/>
            <ac:picMk id="18" creationId="{6210313E-F329-4072-8D69-F675010EA99E}"/>
          </ac:picMkLst>
        </pc:picChg>
        <pc:picChg chg="add mod">
          <ac:chgData name="Ambroise Baillifard (HR)" userId="e319b87a-3c87-43e2-b0da-23b986e29d99" providerId="ADAL" clId="{60769641-31DF-472B-BE62-DC9A1E0F29F7}" dt="2020-04-02T14:26:57.543" v="4428" actId="1076"/>
          <ac:picMkLst>
            <pc:docMk/>
            <pc:sldMk cId="2802068916" sldId="304"/>
            <ac:picMk id="22" creationId="{04E7A0CF-A509-4BB3-AA29-CC221F6F4188}"/>
          </ac:picMkLst>
        </pc:picChg>
        <pc:picChg chg="add mod">
          <ac:chgData name="Ambroise Baillifard (HR)" userId="e319b87a-3c87-43e2-b0da-23b986e29d99" providerId="ADAL" clId="{60769641-31DF-472B-BE62-DC9A1E0F29F7}" dt="2020-04-02T14:27:03.268" v="4430" actId="1076"/>
          <ac:picMkLst>
            <pc:docMk/>
            <pc:sldMk cId="2802068916" sldId="304"/>
            <ac:picMk id="24" creationId="{733EA79E-12D0-4C81-B8DD-9504D1FA5EFB}"/>
          </ac:picMkLst>
        </pc:picChg>
        <pc:picChg chg="add mod">
          <ac:chgData name="Ambroise Baillifard (HR)" userId="e319b87a-3c87-43e2-b0da-23b986e29d99" providerId="ADAL" clId="{60769641-31DF-472B-BE62-DC9A1E0F29F7}" dt="2020-04-02T14:27:07.127" v="4432" actId="1076"/>
          <ac:picMkLst>
            <pc:docMk/>
            <pc:sldMk cId="2802068916" sldId="304"/>
            <ac:picMk id="25" creationId="{75E0B9CF-DE06-4453-9E18-700E011D44F8}"/>
          </ac:picMkLst>
        </pc:picChg>
        <pc:picChg chg="add mod">
          <ac:chgData name="Ambroise Baillifard (HR)" userId="e319b87a-3c87-43e2-b0da-23b986e29d99" providerId="ADAL" clId="{60769641-31DF-472B-BE62-DC9A1E0F29F7}" dt="2020-04-02T14:27:21.635" v="4437" actId="1076"/>
          <ac:picMkLst>
            <pc:docMk/>
            <pc:sldMk cId="2802068916" sldId="304"/>
            <ac:picMk id="26" creationId="{E35C4556-E221-462E-A063-667887BE1175}"/>
          </ac:picMkLst>
        </pc:picChg>
        <pc:picChg chg="add mod">
          <ac:chgData name="Ambroise Baillifard (HR)" userId="e319b87a-3c87-43e2-b0da-23b986e29d99" providerId="ADAL" clId="{60769641-31DF-472B-BE62-DC9A1E0F29F7}" dt="2020-04-02T14:27:26.758" v="4439" actId="1076"/>
          <ac:picMkLst>
            <pc:docMk/>
            <pc:sldMk cId="2802068916" sldId="304"/>
            <ac:picMk id="27" creationId="{9F70BC07-E5AE-402C-84BF-E2AFA4C92765}"/>
          </ac:picMkLst>
        </pc:picChg>
        <pc:picChg chg="add mod">
          <ac:chgData name="Ambroise Baillifard (HR)" userId="e319b87a-3c87-43e2-b0da-23b986e29d99" providerId="ADAL" clId="{60769641-31DF-472B-BE62-DC9A1E0F29F7}" dt="2020-04-02T14:27:37.414" v="4441" actId="1076"/>
          <ac:picMkLst>
            <pc:docMk/>
            <pc:sldMk cId="2802068916" sldId="304"/>
            <ac:picMk id="29" creationId="{AB26DB71-741C-4F3F-A0E6-34B7BCE25E50}"/>
          </ac:picMkLst>
        </pc:picChg>
      </pc:sldChg>
      <pc:sldChg chg="addSp delSp modSp modAnim">
        <pc:chgData name="Ambroise Baillifard (HR)" userId="e319b87a-3c87-43e2-b0da-23b986e29d99" providerId="ADAL" clId="{60769641-31DF-472B-BE62-DC9A1E0F29F7}" dt="2020-04-03T14:25:03.482" v="8097" actId="14100"/>
        <pc:sldMkLst>
          <pc:docMk/>
          <pc:sldMk cId="2216795224" sldId="306"/>
        </pc:sldMkLst>
        <pc:spChg chg="add mod">
          <ac:chgData name="Ambroise Baillifard (HR)" userId="e319b87a-3c87-43e2-b0da-23b986e29d99" providerId="ADAL" clId="{60769641-31DF-472B-BE62-DC9A1E0F29F7}" dt="2020-04-03T14:24:57.770" v="8096" actId="14100"/>
          <ac:spMkLst>
            <pc:docMk/>
            <pc:sldMk cId="2216795224" sldId="306"/>
            <ac:spMk id="2" creationId="{4DFDFBD2-D837-4249-AD85-8DB3461B0D6D}"/>
          </ac:spMkLst>
        </pc:spChg>
        <pc:spChg chg="del">
          <ac:chgData name="Ambroise Baillifard (HR)" userId="e319b87a-3c87-43e2-b0da-23b986e29d99" providerId="ADAL" clId="{60769641-31DF-472B-BE62-DC9A1E0F29F7}" dt="2020-04-02T16:53:32.055" v="5555" actId="478"/>
          <ac:spMkLst>
            <pc:docMk/>
            <pc:sldMk cId="2216795224" sldId="306"/>
            <ac:spMk id="3" creationId="{56BCBE10-67AE-473C-B36D-70799DBBC314}"/>
          </ac:spMkLst>
        </pc:spChg>
        <pc:spChg chg="del mod">
          <ac:chgData name="Ambroise Baillifard (HR)" userId="e319b87a-3c87-43e2-b0da-23b986e29d99" providerId="ADAL" clId="{60769641-31DF-472B-BE62-DC9A1E0F29F7}" dt="2020-04-02T20:04:49.274" v="6695" actId="478"/>
          <ac:spMkLst>
            <pc:docMk/>
            <pc:sldMk cId="2216795224" sldId="306"/>
            <ac:spMk id="4" creationId="{5EB6BC4C-AA97-42BA-8CAD-54647D545E7D}"/>
          </ac:spMkLst>
        </pc:spChg>
        <pc:spChg chg="add mod">
          <ac:chgData name="Ambroise Baillifard (HR)" userId="e319b87a-3c87-43e2-b0da-23b986e29d99" providerId="ADAL" clId="{60769641-31DF-472B-BE62-DC9A1E0F29F7}" dt="2020-04-02T20:05:02.726" v="6698" actId="14100"/>
          <ac:spMkLst>
            <pc:docMk/>
            <pc:sldMk cId="2216795224" sldId="306"/>
            <ac:spMk id="11" creationId="{6DBA1B00-A65F-41BC-BC17-8C9BFCBB71F3}"/>
          </ac:spMkLst>
        </pc:spChg>
        <pc:spChg chg="add mod">
          <ac:chgData name="Ambroise Baillifard (HR)" userId="e319b87a-3c87-43e2-b0da-23b986e29d99" providerId="ADAL" clId="{60769641-31DF-472B-BE62-DC9A1E0F29F7}" dt="2020-04-03T14:25:03.482" v="8097" actId="14100"/>
          <ac:spMkLst>
            <pc:docMk/>
            <pc:sldMk cId="2216795224" sldId="306"/>
            <ac:spMk id="12" creationId="{59314EED-4AE5-47DF-9F6E-41D0F478727A}"/>
          </ac:spMkLst>
        </pc:spChg>
        <pc:spChg chg="mod">
          <ac:chgData name="Ambroise Baillifard (HR)" userId="e319b87a-3c87-43e2-b0da-23b986e29d99" providerId="ADAL" clId="{60769641-31DF-472B-BE62-DC9A1E0F29F7}" dt="2020-04-02T16:54:49.992" v="5573"/>
          <ac:spMkLst>
            <pc:docMk/>
            <pc:sldMk cId="2216795224" sldId="306"/>
            <ac:spMk id="15" creationId="{3192FFB3-57A3-4DED-ADA2-8584C9E812DD}"/>
          </ac:spMkLst>
        </pc:spChg>
        <pc:spChg chg="mod">
          <ac:chgData name="Ambroise Baillifard (HR)" userId="e319b87a-3c87-43e2-b0da-23b986e29d99" providerId="ADAL" clId="{60769641-31DF-472B-BE62-DC9A1E0F29F7}" dt="2020-04-02T20:04:56.136" v="6696" actId="14100"/>
          <ac:spMkLst>
            <pc:docMk/>
            <pc:sldMk cId="2216795224" sldId="306"/>
            <ac:spMk id="17" creationId="{4DCD2E9F-DED6-476E-96B2-510C8994DAE8}"/>
          </ac:spMkLst>
        </pc:spChg>
        <pc:spChg chg="add">
          <ac:chgData name="Ambroise Baillifard (HR)" userId="e319b87a-3c87-43e2-b0da-23b986e29d99" providerId="ADAL" clId="{60769641-31DF-472B-BE62-DC9A1E0F29F7}" dt="2020-04-02T16:53:32.611" v="5556"/>
          <ac:spMkLst>
            <pc:docMk/>
            <pc:sldMk cId="2216795224" sldId="306"/>
            <ac:spMk id="19" creationId="{7C58EBC8-0C32-4C66-8185-30B1FF385642}"/>
          </ac:spMkLst>
        </pc:spChg>
        <pc:spChg chg="add mod">
          <ac:chgData name="Ambroise Baillifard (HR)" userId="e319b87a-3c87-43e2-b0da-23b986e29d99" providerId="ADAL" clId="{60769641-31DF-472B-BE62-DC9A1E0F29F7}" dt="2020-04-02T20:09:34.652" v="6836" actId="14100"/>
          <ac:spMkLst>
            <pc:docMk/>
            <pc:sldMk cId="2216795224" sldId="306"/>
            <ac:spMk id="25" creationId="{7AFA96E6-0624-4847-9838-70189F46A5A2}"/>
          </ac:spMkLst>
        </pc:spChg>
        <pc:spChg chg="add mod">
          <ac:chgData name="Ambroise Baillifard (HR)" userId="e319b87a-3c87-43e2-b0da-23b986e29d99" providerId="ADAL" clId="{60769641-31DF-472B-BE62-DC9A1E0F29F7}" dt="2020-04-03T14:24:50.546" v="8094" actId="14100"/>
          <ac:spMkLst>
            <pc:docMk/>
            <pc:sldMk cId="2216795224" sldId="306"/>
            <ac:spMk id="26" creationId="{CFA8A46B-D40F-4443-BBAA-E890AD4957E3}"/>
          </ac:spMkLst>
        </pc:spChg>
        <pc:spChg chg="add mod">
          <ac:chgData name="Ambroise Baillifard (HR)" userId="e319b87a-3c87-43e2-b0da-23b986e29d99" providerId="ADAL" clId="{60769641-31DF-472B-BE62-DC9A1E0F29F7}" dt="2020-04-02T20:12:01.781" v="6870" actId="1037"/>
          <ac:spMkLst>
            <pc:docMk/>
            <pc:sldMk cId="2216795224" sldId="306"/>
            <ac:spMk id="28" creationId="{A2DB288F-9273-4EA6-8880-D0132C5EC5E0}"/>
          </ac:spMkLst>
        </pc:spChg>
        <pc:cxnChg chg="add mod">
          <ac:chgData name="Ambroise Baillifard (HR)" userId="e319b87a-3c87-43e2-b0da-23b986e29d99" providerId="ADAL" clId="{60769641-31DF-472B-BE62-DC9A1E0F29F7}" dt="2020-04-03T14:24:57.770" v="8096" actId="14100"/>
          <ac:cxnSpMkLst>
            <pc:docMk/>
            <pc:sldMk cId="2216795224" sldId="306"/>
            <ac:cxnSpMk id="13" creationId="{ED460A01-1BDB-4753-8D2C-17911158A118}"/>
          </ac:cxnSpMkLst>
        </pc:cxnChg>
      </pc:sldChg>
      <pc:sldChg chg="del">
        <pc:chgData name="Ambroise Baillifard (HR)" userId="e319b87a-3c87-43e2-b0da-23b986e29d99" providerId="ADAL" clId="{60769641-31DF-472B-BE62-DC9A1E0F29F7}" dt="2020-04-02T09:07:05.075" v="3288" actId="47"/>
        <pc:sldMkLst>
          <pc:docMk/>
          <pc:sldMk cId="2006839595" sldId="308"/>
        </pc:sldMkLst>
      </pc:sldChg>
      <pc:sldChg chg="addSp delSp modSp modAnim addCm delCm modCm">
        <pc:chgData name="Ambroise Baillifard (HR)" userId="e319b87a-3c87-43e2-b0da-23b986e29d99" providerId="ADAL" clId="{60769641-31DF-472B-BE62-DC9A1E0F29F7}" dt="2020-04-06T10:47:59.859" v="8598" actId="20577"/>
        <pc:sldMkLst>
          <pc:docMk/>
          <pc:sldMk cId="3670845409" sldId="309"/>
        </pc:sldMkLst>
        <pc:spChg chg="del">
          <ac:chgData name="Ambroise Baillifard (HR)" userId="e319b87a-3c87-43e2-b0da-23b986e29d99" providerId="ADAL" clId="{60769641-31DF-472B-BE62-DC9A1E0F29F7}" dt="2020-04-02T16:53:42.678" v="5562" actId="478"/>
          <ac:spMkLst>
            <pc:docMk/>
            <pc:sldMk cId="3670845409" sldId="309"/>
            <ac:spMk id="3" creationId="{34B25A05-5FD3-4695-8417-445A25FD6B91}"/>
          </ac:spMkLst>
        </pc:spChg>
        <pc:spChg chg="mod">
          <ac:chgData name="Ambroise Baillifard (HR)" userId="e319b87a-3c87-43e2-b0da-23b986e29d99" providerId="ADAL" clId="{60769641-31DF-472B-BE62-DC9A1E0F29F7}" dt="2020-04-06T10:47:59.859" v="8598" actId="20577"/>
          <ac:spMkLst>
            <pc:docMk/>
            <pc:sldMk cId="3670845409" sldId="309"/>
            <ac:spMk id="9" creationId="{2822344A-0E4D-470C-911D-814173AF7215}"/>
          </ac:spMkLst>
        </pc:spChg>
        <pc:spChg chg="mod">
          <ac:chgData name="Ambroise Baillifard (HR)" userId="e319b87a-3c87-43e2-b0da-23b986e29d99" providerId="ADAL" clId="{60769641-31DF-472B-BE62-DC9A1E0F29F7}" dt="2020-04-06T10:47:41.045" v="8586" actId="1076"/>
          <ac:spMkLst>
            <pc:docMk/>
            <pc:sldMk cId="3670845409" sldId="309"/>
            <ac:spMk id="10" creationId="{6BECB365-08BE-44CD-A888-71243A2172ED}"/>
          </ac:spMkLst>
        </pc:spChg>
        <pc:spChg chg="add mod">
          <ac:chgData name="Ambroise Baillifard (HR)" userId="e319b87a-3c87-43e2-b0da-23b986e29d99" providerId="ADAL" clId="{60769641-31DF-472B-BE62-DC9A1E0F29F7}" dt="2020-04-03T13:24:58.951" v="7035" actId="1076"/>
          <ac:spMkLst>
            <pc:docMk/>
            <pc:sldMk cId="3670845409" sldId="309"/>
            <ac:spMk id="11" creationId="{70E45532-2959-4914-8CE9-D614ADC53D97}"/>
          </ac:spMkLst>
        </pc:spChg>
        <pc:spChg chg="add mod">
          <ac:chgData name="Ambroise Baillifard (HR)" userId="e319b87a-3c87-43e2-b0da-23b986e29d99" providerId="ADAL" clId="{60769641-31DF-472B-BE62-DC9A1E0F29F7}" dt="2020-04-03T13:25:01.779" v="7036" actId="14100"/>
          <ac:spMkLst>
            <pc:docMk/>
            <pc:sldMk cId="3670845409" sldId="309"/>
            <ac:spMk id="12" creationId="{BA688A6F-5B85-40F7-8E47-BBD63D40F761}"/>
          </ac:spMkLst>
        </pc:spChg>
        <pc:spChg chg="add del mod">
          <ac:chgData name="Ambroise Baillifard (HR)" userId="e319b87a-3c87-43e2-b0da-23b986e29d99" providerId="ADAL" clId="{60769641-31DF-472B-BE62-DC9A1E0F29F7}" dt="2020-04-02T13:21:44.860" v="4014" actId="478"/>
          <ac:spMkLst>
            <pc:docMk/>
            <pc:sldMk cId="3670845409" sldId="309"/>
            <ac:spMk id="13" creationId="{831A2FB3-DFFF-47AB-9D4A-DFD3907D2230}"/>
          </ac:spMkLst>
        </pc:spChg>
        <pc:spChg chg="add del mod">
          <ac:chgData name="Ambroise Baillifard (HR)" userId="e319b87a-3c87-43e2-b0da-23b986e29d99" providerId="ADAL" clId="{60769641-31DF-472B-BE62-DC9A1E0F29F7}" dt="2020-04-02T13:28:57.551" v="4348" actId="478"/>
          <ac:spMkLst>
            <pc:docMk/>
            <pc:sldMk cId="3670845409" sldId="309"/>
            <ac:spMk id="14" creationId="{A3048ACF-C798-4C8F-92F8-CC653C8C7EF4}"/>
          </ac:spMkLst>
        </pc:spChg>
        <pc:spChg chg="add mod">
          <ac:chgData name="Ambroise Baillifard (HR)" userId="e319b87a-3c87-43e2-b0da-23b986e29d99" providerId="ADAL" clId="{60769641-31DF-472B-BE62-DC9A1E0F29F7}" dt="2020-04-06T10:47:46.410" v="8588" actId="1076"/>
          <ac:spMkLst>
            <pc:docMk/>
            <pc:sldMk cId="3670845409" sldId="309"/>
            <ac:spMk id="15" creationId="{8084E63B-2690-4130-94FD-CACC7402232C}"/>
          </ac:spMkLst>
        </pc:spChg>
        <pc:spChg chg="add mod ord">
          <ac:chgData name="Ambroise Baillifard (HR)" userId="e319b87a-3c87-43e2-b0da-23b986e29d99" providerId="ADAL" clId="{60769641-31DF-472B-BE62-DC9A1E0F29F7}" dt="2020-04-06T10:47:51.100" v="8589" actId="1076"/>
          <ac:spMkLst>
            <pc:docMk/>
            <pc:sldMk cId="3670845409" sldId="309"/>
            <ac:spMk id="16" creationId="{DCF861AB-82E1-472B-A095-F601EEC0CCEC}"/>
          </ac:spMkLst>
        </pc:spChg>
        <pc:spChg chg="mod">
          <ac:chgData name="Ambroise Baillifard (HR)" userId="e319b87a-3c87-43e2-b0da-23b986e29d99" providerId="ADAL" clId="{60769641-31DF-472B-BE62-DC9A1E0F29F7}" dt="2020-04-06T10:47:43.890" v="8587" actId="14100"/>
          <ac:spMkLst>
            <pc:docMk/>
            <pc:sldMk cId="3670845409" sldId="309"/>
            <ac:spMk id="17" creationId="{133D1B0E-7A2F-490C-9248-F38D9F06DA25}"/>
          </ac:spMkLst>
        </pc:spChg>
        <pc:spChg chg="add mod">
          <ac:chgData name="Ambroise Baillifard (HR)" userId="e319b87a-3c87-43e2-b0da-23b986e29d99" providerId="ADAL" clId="{60769641-31DF-472B-BE62-DC9A1E0F29F7}" dt="2020-04-02T20:12:36.203" v="6874"/>
          <ac:spMkLst>
            <pc:docMk/>
            <pc:sldMk cId="3670845409" sldId="309"/>
            <ac:spMk id="19" creationId="{D29DB6E1-5F28-4063-A145-A8F473441942}"/>
          </ac:spMkLst>
        </pc:spChg>
        <pc:spChg chg="add mod">
          <ac:chgData name="Ambroise Baillifard (HR)" userId="e319b87a-3c87-43e2-b0da-23b986e29d99" providerId="ADAL" clId="{60769641-31DF-472B-BE62-DC9A1E0F29F7}" dt="2020-04-06T10:40:37.946" v="8532" actId="1076"/>
          <ac:spMkLst>
            <pc:docMk/>
            <pc:sldMk cId="3670845409" sldId="309"/>
            <ac:spMk id="21" creationId="{FC1C62ED-1942-4873-B5BA-3BC181E83345}"/>
          </ac:spMkLst>
        </pc:spChg>
        <pc:spChg chg="add">
          <ac:chgData name="Ambroise Baillifard (HR)" userId="e319b87a-3c87-43e2-b0da-23b986e29d99" providerId="ADAL" clId="{60769641-31DF-472B-BE62-DC9A1E0F29F7}" dt="2020-04-02T16:53:43.007" v="5563"/>
          <ac:spMkLst>
            <pc:docMk/>
            <pc:sldMk cId="3670845409" sldId="309"/>
            <ac:spMk id="24" creationId="{C8529846-3CBC-4C47-971C-D2CA2BDC0D68}"/>
          </ac:spMkLst>
        </pc:spChg>
      </pc:sldChg>
      <pc:sldChg chg="addSp delSp modSp modAnim modCm">
        <pc:chgData name="Ambroise Baillifard (HR)" userId="e319b87a-3c87-43e2-b0da-23b986e29d99" providerId="ADAL" clId="{60769641-31DF-472B-BE62-DC9A1E0F29F7}" dt="2020-04-06T12:23:27.913" v="8726"/>
        <pc:sldMkLst>
          <pc:docMk/>
          <pc:sldMk cId="2878217326" sldId="311"/>
        </pc:sldMkLst>
        <pc:spChg chg="mod">
          <ac:chgData name="Ambroise Baillifard (HR)" userId="e319b87a-3c87-43e2-b0da-23b986e29d99" providerId="ADAL" clId="{60769641-31DF-472B-BE62-DC9A1E0F29F7}" dt="2020-04-06T07:57:16.790" v="8191" actId="1035"/>
          <ac:spMkLst>
            <pc:docMk/>
            <pc:sldMk cId="2878217326" sldId="311"/>
            <ac:spMk id="2" creationId="{AAEE7D33-A2C8-4054-A8ED-DADB653375C7}"/>
          </ac:spMkLst>
        </pc:spChg>
        <pc:spChg chg="mod">
          <ac:chgData name="Ambroise Baillifard (HR)" userId="e319b87a-3c87-43e2-b0da-23b986e29d99" providerId="ADAL" clId="{60769641-31DF-472B-BE62-DC9A1E0F29F7}" dt="2020-04-06T10:48:30.696" v="8628" actId="20577"/>
          <ac:spMkLst>
            <pc:docMk/>
            <pc:sldMk cId="2878217326" sldId="311"/>
            <ac:spMk id="3" creationId="{BF205200-D9F8-4395-9AAD-BB6D4F54DA51}"/>
          </ac:spMkLst>
        </pc:spChg>
        <pc:spChg chg="mod">
          <ac:chgData name="Ambroise Baillifard (HR)" userId="e319b87a-3c87-43e2-b0da-23b986e29d99" providerId="ADAL" clId="{60769641-31DF-472B-BE62-DC9A1E0F29F7}" dt="2020-04-06T10:48:26.269" v="8626" actId="20577"/>
          <ac:spMkLst>
            <pc:docMk/>
            <pc:sldMk cId="2878217326" sldId="311"/>
            <ac:spMk id="4" creationId="{A3B8003D-2AA4-4F81-9257-B77C73D73D7F}"/>
          </ac:spMkLst>
        </pc:spChg>
        <pc:spChg chg="mod">
          <ac:chgData name="Ambroise Baillifard (HR)" userId="e319b87a-3c87-43e2-b0da-23b986e29d99" providerId="ADAL" clId="{60769641-31DF-472B-BE62-DC9A1E0F29F7}" dt="2020-04-06T10:48:28.265" v="8627" actId="20577"/>
          <ac:spMkLst>
            <pc:docMk/>
            <pc:sldMk cId="2878217326" sldId="311"/>
            <ac:spMk id="5" creationId="{45D89087-19D8-4E25-BD46-659BA3A13C08}"/>
          </ac:spMkLst>
        </pc:spChg>
        <pc:spChg chg="mod">
          <ac:chgData name="Ambroise Baillifard (HR)" userId="e319b87a-3c87-43e2-b0da-23b986e29d99" providerId="ADAL" clId="{60769641-31DF-472B-BE62-DC9A1E0F29F7}" dt="2020-04-06T10:48:32.407" v="8629" actId="20577"/>
          <ac:spMkLst>
            <pc:docMk/>
            <pc:sldMk cId="2878217326" sldId="311"/>
            <ac:spMk id="6" creationId="{AC40E591-0F2B-49F1-AB10-1484A99328C3}"/>
          </ac:spMkLst>
        </pc:spChg>
        <pc:spChg chg="mod">
          <ac:chgData name="Ambroise Baillifard (HR)" userId="e319b87a-3c87-43e2-b0da-23b986e29d99" providerId="ADAL" clId="{60769641-31DF-472B-BE62-DC9A1E0F29F7}" dt="2020-04-06T10:48:24.423" v="8625" actId="20577"/>
          <ac:spMkLst>
            <pc:docMk/>
            <pc:sldMk cId="2878217326" sldId="311"/>
            <ac:spMk id="7" creationId="{67C0D883-CE63-4FD8-8C12-C426149C7617}"/>
          </ac:spMkLst>
        </pc:spChg>
        <pc:spChg chg="mod">
          <ac:chgData name="Ambroise Baillifard (HR)" userId="e319b87a-3c87-43e2-b0da-23b986e29d99" providerId="ADAL" clId="{60769641-31DF-472B-BE62-DC9A1E0F29F7}" dt="2020-04-06T10:48:21.974" v="8622" actId="5793"/>
          <ac:spMkLst>
            <pc:docMk/>
            <pc:sldMk cId="2878217326" sldId="311"/>
            <ac:spMk id="8" creationId="{2D6E8F85-A370-44A5-B65D-00CF341E0F97}"/>
          </ac:spMkLst>
        </pc:spChg>
        <pc:spChg chg="del mod">
          <ac:chgData name="Ambroise Baillifard (HR)" userId="e319b87a-3c87-43e2-b0da-23b986e29d99" providerId="ADAL" clId="{60769641-31DF-472B-BE62-DC9A1E0F29F7}" dt="2020-04-02T19:54:03.523" v="6503" actId="478"/>
          <ac:spMkLst>
            <pc:docMk/>
            <pc:sldMk cId="2878217326" sldId="311"/>
            <ac:spMk id="9" creationId="{7562BEC9-07AD-4FA4-BA81-810E1E5D7333}"/>
          </ac:spMkLst>
        </pc:spChg>
        <pc:spChg chg="add mod">
          <ac:chgData name="Ambroise Baillifard (HR)" userId="e319b87a-3c87-43e2-b0da-23b986e29d99" providerId="ADAL" clId="{60769641-31DF-472B-BE62-DC9A1E0F29F7}" dt="2020-04-03T13:43:52.537" v="7380" actId="14100"/>
          <ac:spMkLst>
            <pc:docMk/>
            <pc:sldMk cId="2878217326" sldId="311"/>
            <ac:spMk id="9" creationId="{C4A96E1A-5299-493E-8151-2390791E4343}"/>
          </ac:spMkLst>
        </pc:spChg>
        <pc:spChg chg="add del mod">
          <ac:chgData name="Ambroise Baillifard (HR)" userId="e319b87a-3c87-43e2-b0da-23b986e29d99" providerId="ADAL" clId="{60769641-31DF-472B-BE62-DC9A1E0F29F7}" dt="2020-04-02T19:56:31.694" v="6568"/>
          <ac:spMkLst>
            <pc:docMk/>
            <pc:sldMk cId="2878217326" sldId="311"/>
            <ac:spMk id="10" creationId="{AC833918-F2A4-46CC-A4AA-1A7CEF8C7E20}"/>
          </ac:spMkLst>
        </pc:spChg>
        <pc:spChg chg="add del mod">
          <ac:chgData name="Ambroise Baillifard (HR)" userId="e319b87a-3c87-43e2-b0da-23b986e29d99" providerId="ADAL" clId="{60769641-31DF-472B-BE62-DC9A1E0F29F7}" dt="2020-04-06T07:56:04.481" v="8184" actId="478"/>
          <ac:spMkLst>
            <pc:docMk/>
            <pc:sldMk cId="2878217326" sldId="311"/>
            <ac:spMk id="10" creationId="{DA5C9952-FFF6-4A44-8B66-4BD9971B3919}"/>
          </ac:spMkLst>
        </pc:spChg>
        <pc:spChg chg="mod">
          <ac:chgData name="Ambroise Baillifard (HR)" userId="e319b87a-3c87-43e2-b0da-23b986e29d99" providerId="ADAL" clId="{60769641-31DF-472B-BE62-DC9A1E0F29F7}" dt="2020-04-06T07:57:51.760" v="8194" actId="962"/>
          <ac:spMkLst>
            <pc:docMk/>
            <pc:sldMk cId="2878217326" sldId="311"/>
            <ac:spMk id="11" creationId="{D47AF328-4BB0-4724-A8D5-CCA04D4AC48C}"/>
          </ac:spMkLst>
        </pc:spChg>
        <pc:spChg chg="mod">
          <ac:chgData name="Ambroise Baillifard (HR)" userId="e319b87a-3c87-43e2-b0da-23b986e29d99" providerId="ADAL" clId="{60769641-31DF-472B-BE62-DC9A1E0F29F7}" dt="2020-04-03T13:09:50.169" v="7015" actId="1076"/>
          <ac:spMkLst>
            <pc:docMk/>
            <pc:sldMk cId="2878217326" sldId="311"/>
            <ac:spMk id="12" creationId="{FB96D8FB-F558-4CB0-8FA6-1C9972EA62A7}"/>
          </ac:spMkLst>
        </pc:spChg>
        <pc:spChg chg="del mod">
          <ac:chgData name="Ambroise Baillifard (HR)" userId="e319b87a-3c87-43e2-b0da-23b986e29d99" providerId="ADAL" clId="{60769641-31DF-472B-BE62-DC9A1E0F29F7}" dt="2020-04-02T16:53:26.628" v="5553" actId="478"/>
          <ac:spMkLst>
            <pc:docMk/>
            <pc:sldMk cId="2878217326" sldId="311"/>
            <ac:spMk id="13" creationId="{A49777B4-E267-46B7-8DCF-46F285903096}"/>
          </ac:spMkLst>
        </pc:spChg>
        <pc:spChg chg="mod">
          <ac:chgData name="Ambroise Baillifard (HR)" userId="e319b87a-3c87-43e2-b0da-23b986e29d99" providerId="ADAL" clId="{60769641-31DF-472B-BE62-DC9A1E0F29F7}" dt="2020-04-02T16:54:42.463" v="5572"/>
          <ac:spMkLst>
            <pc:docMk/>
            <pc:sldMk cId="2878217326" sldId="311"/>
            <ac:spMk id="14" creationId="{0081E678-30A3-4695-B5DA-AD9B5C2D6B8E}"/>
          </ac:spMkLst>
        </pc:spChg>
        <pc:spChg chg="mod">
          <ac:chgData name="Ambroise Baillifard (HR)" userId="e319b87a-3c87-43e2-b0da-23b986e29d99" providerId="ADAL" clId="{60769641-31DF-472B-BE62-DC9A1E0F29F7}" dt="2020-04-06T12:22:09.312" v="8720" actId="14100"/>
          <ac:spMkLst>
            <pc:docMk/>
            <pc:sldMk cId="2878217326" sldId="311"/>
            <ac:spMk id="17" creationId="{2B53BA57-9B01-45BD-B397-365256412B53}"/>
          </ac:spMkLst>
        </pc:spChg>
        <pc:spChg chg="add">
          <ac:chgData name="Ambroise Baillifard (HR)" userId="e319b87a-3c87-43e2-b0da-23b986e29d99" providerId="ADAL" clId="{60769641-31DF-472B-BE62-DC9A1E0F29F7}" dt="2020-04-02T16:53:26.983" v="5554"/>
          <ac:spMkLst>
            <pc:docMk/>
            <pc:sldMk cId="2878217326" sldId="311"/>
            <ac:spMk id="20" creationId="{E2AF012A-C496-42EC-B345-F730E56BB82C}"/>
          </ac:spMkLst>
        </pc:spChg>
        <pc:spChg chg="add mod">
          <ac:chgData name="Ambroise Baillifard (HR)" userId="e319b87a-3c87-43e2-b0da-23b986e29d99" providerId="ADAL" clId="{60769641-31DF-472B-BE62-DC9A1E0F29F7}" dt="2020-04-06T12:21:27.420" v="8716" actId="962"/>
          <ac:spMkLst>
            <pc:docMk/>
            <pc:sldMk cId="2878217326" sldId="311"/>
            <ac:spMk id="21" creationId="{8BFD5635-EB81-4BBA-8DB3-0B4007B986CC}"/>
          </ac:spMkLst>
        </pc:spChg>
        <pc:spChg chg="add mod">
          <ac:chgData name="Ambroise Baillifard (HR)" userId="e319b87a-3c87-43e2-b0da-23b986e29d99" providerId="ADAL" clId="{60769641-31DF-472B-BE62-DC9A1E0F29F7}" dt="2020-04-06T07:57:39.019" v="8193" actId="962"/>
          <ac:spMkLst>
            <pc:docMk/>
            <pc:sldMk cId="2878217326" sldId="311"/>
            <ac:spMk id="22" creationId="{593A845A-6ECA-46CD-861D-0715CC025C74}"/>
          </ac:spMkLst>
        </pc:spChg>
        <pc:spChg chg="add mod">
          <ac:chgData name="Ambroise Baillifard (HR)" userId="e319b87a-3c87-43e2-b0da-23b986e29d99" providerId="ADAL" clId="{60769641-31DF-472B-BE62-DC9A1E0F29F7}" dt="2020-04-02T20:00:14.384" v="6616" actId="1076"/>
          <ac:spMkLst>
            <pc:docMk/>
            <pc:sldMk cId="2878217326" sldId="311"/>
            <ac:spMk id="23" creationId="{48F6CD73-3296-45BD-9D56-9679C859E00D}"/>
          </ac:spMkLst>
        </pc:spChg>
        <pc:spChg chg="add mod">
          <ac:chgData name="Ambroise Baillifard (HR)" userId="e319b87a-3c87-43e2-b0da-23b986e29d99" providerId="ADAL" clId="{60769641-31DF-472B-BE62-DC9A1E0F29F7}" dt="2020-04-03T13:43:46.678" v="7378" actId="14100"/>
          <ac:spMkLst>
            <pc:docMk/>
            <pc:sldMk cId="2878217326" sldId="311"/>
            <ac:spMk id="24" creationId="{AA1A7473-5F8B-48F6-9C1C-0794821B36EE}"/>
          </ac:spMkLst>
        </pc:spChg>
        <pc:spChg chg="add mod">
          <ac:chgData name="Ambroise Baillifard (HR)" userId="e319b87a-3c87-43e2-b0da-23b986e29d99" providerId="ADAL" clId="{60769641-31DF-472B-BE62-DC9A1E0F29F7}" dt="2020-04-03T13:44:55.107" v="7441" actId="1076"/>
          <ac:spMkLst>
            <pc:docMk/>
            <pc:sldMk cId="2878217326" sldId="311"/>
            <ac:spMk id="25" creationId="{B8BD6C0D-A874-4363-A1AC-896943CC0DAC}"/>
          </ac:spMkLst>
        </pc:spChg>
        <pc:spChg chg="add mod">
          <ac:chgData name="Ambroise Baillifard (HR)" userId="e319b87a-3c87-43e2-b0da-23b986e29d99" providerId="ADAL" clId="{60769641-31DF-472B-BE62-DC9A1E0F29F7}" dt="2020-04-03T13:44:45.033" v="7439" actId="1076"/>
          <ac:spMkLst>
            <pc:docMk/>
            <pc:sldMk cId="2878217326" sldId="311"/>
            <ac:spMk id="26" creationId="{E6517A4F-1F78-4256-B067-8BD6EC55B963}"/>
          </ac:spMkLst>
        </pc:spChg>
        <pc:spChg chg="add mod">
          <ac:chgData name="Ambroise Baillifard (HR)" userId="e319b87a-3c87-43e2-b0da-23b986e29d99" providerId="ADAL" clId="{60769641-31DF-472B-BE62-DC9A1E0F29F7}" dt="2020-04-06T07:58:02.971" v="8195" actId="1076"/>
          <ac:spMkLst>
            <pc:docMk/>
            <pc:sldMk cId="2878217326" sldId="311"/>
            <ac:spMk id="27" creationId="{3ABF9335-14B7-4A46-9897-E96B4C9B53FC}"/>
          </ac:spMkLst>
        </pc:spChg>
        <pc:spChg chg="add mod">
          <ac:chgData name="Ambroise Baillifard (HR)" userId="e319b87a-3c87-43e2-b0da-23b986e29d99" providerId="ADAL" clId="{60769641-31DF-472B-BE62-DC9A1E0F29F7}" dt="2020-04-06T07:58:24.023" v="8198" actId="1076"/>
          <ac:spMkLst>
            <pc:docMk/>
            <pc:sldMk cId="2878217326" sldId="311"/>
            <ac:spMk id="28" creationId="{8924B42F-4653-4EF5-A1F7-5A70DEF3728D}"/>
          </ac:spMkLst>
        </pc:spChg>
        <pc:picChg chg="mod">
          <ac:chgData name="Ambroise Baillifard (HR)" userId="e319b87a-3c87-43e2-b0da-23b986e29d99" providerId="ADAL" clId="{60769641-31DF-472B-BE62-DC9A1E0F29F7}" dt="2020-04-06T07:57:20.224" v="8192" actId="13244"/>
          <ac:picMkLst>
            <pc:docMk/>
            <pc:sldMk cId="2878217326" sldId="311"/>
            <ac:picMk id="16" creationId="{6327E2F2-B6BB-4BAB-A07F-CA89B571EE3F}"/>
          </ac:picMkLst>
        </pc:picChg>
      </pc:sldChg>
      <pc:sldChg chg="addSp delSp modSp delAnim modAnim addCm delCm">
        <pc:chgData name="Ambroise Baillifard (HR)" userId="e319b87a-3c87-43e2-b0da-23b986e29d99" providerId="ADAL" clId="{60769641-31DF-472B-BE62-DC9A1E0F29F7}" dt="2020-04-06T10:53:22.928" v="8672" actId="1076"/>
        <pc:sldMkLst>
          <pc:docMk/>
          <pc:sldMk cId="1646338573" sldId="312"/>
        </pc:sldMkLst>
        <pc:spChg chg="del">
          <ac:chgData name="Ambroise Baillifard (HR)" userId="e319b87a-3c87-43e2-b0da-23b986e29d99" providerId="ADAL" clId="{60769641-31DF-472B-BE62-DC9A1E0F29F7}" dt="2020-04-02T16:53:34.525" v="5557" actId="478"/>
          <ac:spMkLst>
            <pc:docMk/>
            <pc:sldMk cId="1646338573" sldId="312"/>
            <ac:spMk id="3" creationId="{D2A414D7-9C8E-4D07-A888-6824BDE73A4B}"/>
          </ac:spMkLst>
        </pc:spChg>
        <pc:spChg chg="del mod">
          <ac:chgData name="Ambroise Baillifard (HR)" userId="e319b87a-3c87-43e2-b0da-23b986e29d99" providerId="ADAL" clId="{60769641-31DF-472B-BE62-DC9A1E0F29F7}" dt="2020-04-03T14:15:01.055" v="7951" actId="478"/>
          <ac:spMkLst>
            <pc:docMk/>
            <pc:sldMk cId="1646338573" sldId="312"/>
            <ac:spMk id="4" creationId="{545F9CE9-FC41-466E-911D-16F52AC4CB0E}"/>
          </ac:spMkLst>
        </pc:spChg>
        <pc:spChg chg="mod">
          <ac:chgData name="Ambroise Baillifard (HR)" userId="e319b87a-3c87-43e2-b0da-23b986e29d99" providerId="ADAL" clId="{60769641-31DF-472B-BE62-DC9A1E0F29F7}" dt="2020-04-06T10:33:49.231" v="8480" actId="1076"/>
          <ac:spMkLst>
            <pc:docMk/>
            <pc:sldMk cId="1646338573" sldId="312"/>
            <ac:spMk id="5" creationId="{4ED516B5-516C-4810-9DA7-5823B26D8092}"/>
          </ac:spMkLst>
        </pc:spChg>
        <pc:spChg chg="mod">
          <ac:chgData name="Ambroise Baillifard (HR)" userId="e319b87a-3c87-43e2-b0da-23b986e29d99" providerId="ADAL" clId="{60769641-31DF-472B-BE62-DC9A1E0F29F7}" dt="2020-04-03T14:15:57.888" v="7967" actId="1076"/>
          <ac:spMkLst>
            <pc:docMk/>
            <pc:sldMk cId="1646338573" sldId="312"/>
            <ac:spMk id="7" creationId="{BE5585D2-FDD0-47F3-AAFC-1B2C11CD3F78}"/>
          </ac:spMkLst>
        </pc:spChg>
        <pc:spChg chg="mod">
          <ac:chgData name="Ambroise Baillifard (HR)" userId="e319b87a-3c87-43e2-b0da-23b986e29d99" providerId="ADAL" clId="{60769641-31DF-472B-BE62-DC9A1E0F29F7}" dt="2020-04-03T14:15:53.915" v="7966" actId="1076"/>
          <ac:spMkLst>
            <pc:docMk/>
            <pc:sldMk cId="1646338573" sldId="312"/>
            <ac:spMk id="8" creationId="{1F792968-22A5-462A-88E3-C8F92D876F27}"/>
          </ac:spMkLst>
        </pc:spChg>
        <pc:spChg chg="mod">
          <ac:chgData name="Ambroise Baillifard (HR)" userId="e319b87a-3c87-43e2-b0da-23b986e29d99" providerId="ADAL" clId="{60769641-31DF-472B-BE62-DC9A1E0F29F7}" dt="2020-04-03T14:15:38.417" v="7964" actId="1076"/>
          <ac:spMkLst>
            <pc:docMk/>
            <pc:sldMk cId="1646338573" sldId="312"/>
            <ac:spMk id="14" creationId="{7D4A4B5C-E103-4738-BD29-21D6C6AB66E4}"/>
          </ac:spMkLst>
        </pc:spChg>
        <pc:spChg chg="mod">
          <ac:chgData name="Ambroise Baillifard (HR)" userId="e319b87a-3c87-43e2-b0da-23b986e29d99" providerId="ADAL" clId="{60769641-31DF-472B-BE62-DC9A1E0F29F7}" dt="2020-04-02T16:54:58.096" v="5574"/>
          <ac:spMkLst>
            <pc:docMk/>
            <pc:sldMk cId="1646338573" sldId="312"/>
            <ac:spMk id="15" creationId="{0437453D-6F6C-4CC1-99BD-2E227F344E77}"/>
          </ac:spMkLst>
        </pc:spChg>
        <pc:spChg chg="mod ord">
          <ac:chgData name="Ambroise Baillifard (HR)" userId="e319b87a-3c87-43e2-b0da-23b986e29d99" providerId="ADAL" clId="{60769641-31DF-472B-BE62-DC9A1E0F29F7}" dt="2020-04-06T10:34:20.398" v="8486" actId="1076"/>
          <ac:spMkLst>
            <pc:docMk/>
            <pc:sldMk cId="1646338573" sldId="312"/>
            <ac:spMk id="17" creationId="{DF7CD764-C50A-4658-8AE4-B8B4773D0CF2}"/>
          </ac:spMkLst>
        </pc:spChg>
        <pc:spChg chg="mod">
          <ac:chgData name="Ambroise Baillifard (HR)" userId="e319b87a-3c87-43e2-b0da-23b986e29d99" providerId="ADAL" clId="{60769641-31DF-472B-BE62-DC9A1E0F29F7}" dt="2020-04-06T10:53:22.928" v="8672" actId="1076"/>
          <ac:spMkLst>
            <pc:docMk/>
            <pc:sldMk cId="1646338573" sldId="312"/>
            <ac:spMk id="18" creationId="{4B04C1B4-088E-4FD3-B071-F9A41C3B8F1B}"/>
          </ac:spMkLst>
        </pc:spChg>
        <pc:spChg chg="add">
          <ac:chgData name="Ambroise Baillifard (HR)" userId="e319b87a-3c87-43e2-b0da-23b986e29d99" providerId="ADAL" clId="{60769641-31DF-472B-BE62-DC9A1E0F29F7}" dt="2020-04-02T16:53:35.047" v="5558"/>
          <ac:spMkLst>
            <pc:docMk/>
            <pc:sldMk cId="1646338573" sldId="312"/>
            <ac:spMk id="21" creationId="{1FE1A88A-9B46-40DB-9953-A4DB8C118D00}"/>
          </ac:spMkLst>
        </pc:spChg>
        <pc:spChg chg="add mod">
          <ac:chgData name="Ambroise Baillifard (HR)" userId="e319b87a-3c87-43e2-b0da-23b986e29d99" providerId="ADAL" clId="{60769641-31DF-472B-BE62-DC9A1E0F29F7}" dt="2020-04-02T20:11:29.960" v="6866"/>
          <ac:spMkLst>
            <pc:docMk/>
            <pc:sldMk cId="1646338573" sldId="312"/>
            <ac:spMk id="22" creationId="{7C13C142-313D-480C-8146-93FA6BE7386F}"/>
          </ac:spMkLst>
        </pc:spChg>
        <pc:spChg chg="add mod">
          <ac:chgData name="Ambroise Baillifard (HR)" userId="e319b87a-3c87-43e2-b0da-23b986e29d99" providerId="ADAL" clId="{60769641-31DF-472B-BE62-DC9A1E0F29F7}" dt="2020-04-03T14:16:14.661" v="7970" actId="1076"/>
          <ac:spMkLst>
            <pc:docMk/>
            <pc:sldMk cId="1646338573" sldId="312"/>
            <ac:spMk id="24" creationId="{0978620B-002A-4F01-BB0C-C2D535DDEB58}"/>
          </ac:spMkLst>
        </pc:spChg>
        <pc:spChg chg="add mod">
          <ac:chgData name="Ambroise Baillifard (HR)" userId="e319b87a-3c87-43e2-b0da-23b986e29d99" providerId="ADAL" clId="{60769641-31DF-472B-BE62-DC9A1E0F29F7}" dt="2020-04-03T14:16:24.459" v="7992" actId="1076"/>
          <ac:spMkLst>
            <pc:docMk/>
            <pc:sldMk cId="1646338573" sldId="312"/>
            <ac:spMk id="27" creationId="{AA4D6FBE-155A-4947-B7C8-96EECA1BEAB9}"/>
          </ac:spMkLst>
        </pc:spChg>
        <pc:spChg chg="add mod">
          <ac:chgData name="Ambroise Baillifard (HR)" userId="e319b87a-3c87-43e2-b0da-23b986e29d99" providerId="ADAL" clId="{60769641-31DF-472B-BE62-DC9A1E0F29F7}" dt="2020-04-03T14:16:32.697" v="7995" actId="14100"/>
          <ac:spMkLst>
            <pc:docMk/>
            <pc:sldMk cId="1646338573" sldId="312"/>
            <ac:spMk id="28" creationId="{26ED30B5-E9A7-414F-9D17-31B1E27E9750}"/>
          </ac:spMkLst>
        </pc:spChg>
        <pc:spChg chg="add mod">
          <ac:chgData name="Ambroise Baillifard (HR)" userId="e319b87a-3c87-43e2-b0da-23b986e29d99" providerId="ADAL" clId="{60769641-31DF-472B-BE62-DC9A1E0F29F7}" dt="2020-04-06T10:34:17.145" v="8485" actId="1076"/>
          <ac:spMkLst>
            <pc:docMk/>
            <pc:sldMk cId="1646338573" sldId="312"/>
            <ac:spMk id="29" creationId="{DA934CB6-06D7-4A39-86F6-722D4DE3A046}"/>
          </ac:spMkLst>
        </pc:spChg>
        <pc:spChg chg="add del">
          <ac:chgData name="Ambroise Baillifard (HR)" userId="e319b87a-3c87-43e2-b0da-23b986e29d99" providerId="ADAL" clId="{60769641-31DF-472B-BE62-DC9A1E0F29F7}" dt="2020-04-06T10:32:44.844" v="8472" actId="478"/>
          <ac:spMkLst>
            <pc:docMk/>
            <pc:sldMk cId="1646338573" sldId="312"/>
            <ac:spMk id="30" creationId="{0F067351-9EF5-4612-A823-D6C50C1FC26D}"/>
          </ac:spMkLst>
        </pc:spChg>
      </pc:sldChg>
      <pc:sldChg chg="addSp delSp modSp modAnim addCm modCm">
        <pc:chgData name="Ambroise Baillifard (HR)" userId="e319b87a-3c87-43e2-b0da-23b986e29d99" providerId="ADAL" clId="{60769641-31DF-472B-BE62-DC9A1E0F29F7}" dt="2020-04-07T15:29:41.700" v="8854" actId="20577"/>
        <pc:sldMkLst>
          <pc:docMk/>
          <pc:sldMk cId="1545335820" sldId="313"/>
        </pc:sldMkLst>
        <pc:spChg chg="mod">
          <ac:chgData name="Ambroise Baillifard (HR)" userId="e319b87a-3c87-43e2-b0da-23b986e29d99" providerId="ADAL" clId="{60769641-31DF-472B-BE62-DC9A1E0F29F7}" dt="2020-04-07T15:28:41.358" v="8847" actId="20577"/>
          <ac:spMkLst>
            <pc:docMk/>
            <pc:sldMk cId="1545335820" sldId="313"/>
            <ac:spMk id="2" creationId="{6E003A10-36B8-4E67-BBB6-B1D50A81B86D}"/>
          </ac:spMkLst>
        </pc:spChg>
        <pc:spChg chg="del">
          <ac:chgData name="Ambroise Baillifard (HR)" userId="e319b87a-3c87-43e2-b0da-23b986e29d99" providerId="ADAL" clId="{60769641-31DF-472B-BE62-DC9A1E0F29F7}" dt="2020-04-02T16:53:05.877" v="5542" actId="478"/>
          <ac:spMkLst>
            <pc:docMk/>
            <pc:sldMk cId="1545335820" sldId="313"/>
            <ac:spMk id="3" creationId="{CB670E1E-892E-470D-9789-243B27F5E2FF}"/>
          </ac:spMkLst>
        </pc:spChg>
        <pc:spChg chg="mod">
          <ac:chgData name="Ambroise Baillifard (HR)" userId="e319b87a-3c87-43e2-b0da-23b986e29d99" providerId="ADAL" clId="{60769641-31DF-472B-BE62-DC9A1E0F29F7}" dt="2020-04-02T17:05:55.333" v="5616"/>
          <ac:spMkLst>
            <pc:docMk/>
            <pc:sldMk cId="1545335820" sldId="313"/>
            <ac:spMk id="4" creationId="{A056696D-6096-4CAF-B3CB-75E64CD9F75F}"/>
          </ac:spMkLst>
        </pc:spChg>
        <pc:spChg chg="add del mod">
          <ac:chgData name="Ambroise Baillifard (HR)" userId="e319b87a-3c87-43e2-b0da-23b986e29d99" providerId="ADAL" clId="{60769641-31DF-472B-BE62-DC9A1E0F29F7}" dt="2020-04-02T14:25:29.377" v="4409" actId="478"/>
          <ac:spMkLst>
            <pc:docMk/>
            <pc:sldMk cId="1545335820" sldId="313"/>
            <ac:spMk id="7" creationId="{2945BB6D-95D3-4A23-A469-930ADC4ABE17}"/>
          </ac:spMkLst>
        </pc:spChg>
        <pc:spChg chg="del mod">
          <ac:chgData name="Ambroise Baillifard (HR)" userId="e319b87a-3c87-43e2-b0da-23b986e29d99" providerId="ADAL" clId="{60769641-31DF-472B-BE62-DC9A1E0F29F7}" dt="2020-04-02T14:43:56.897" v="4756" actId="478"/>
          <ac:spMkLst>
            <pc:docMk/>
            <pc:sldMk cId="1545335820" sldId="313"/>
            <ac:spMk id="11" creationId="{3BAAFA25-D0B8-4404-A727-DB5D715359BF}"/>
          </ac:spMkLst>
        </pc:spChg>
        <pc:spChg chg="add mod">
          <ac:chgData name="Ambroise Baillifard (HR)" userId="e319b87a-3c87-43e2-b0da-23b986e29d99" providerId="ADAL" clId="{60769641-31DF-472B-BE62-DC9A1E0F29F7}" dt="2020-04-06T08:22:05.996" v="8210" actId="14100"/>
          <ac:spMkLst>
            <pc:docMk/>
            <pc:sldMk cId="1545335820" sldId="313"/>
            <ac:spMk id="17" creationId="{FAA610E5-B097-4922-9E7C-2991F0F73BA4}"/>
          </ac:spMkLst>
        </pc:spChg>
        <pc:spChg chg="add">
          <ac:chgData name="Ambroise Baillifard (HR)" userId="e319b87a-3c87-43e2-b0da-23b986e29d99" providerId="ADAL" clId="{60769641-31DF-472B-BE62-DC9A1E0F29F7}" dt="2020-04-02T16:53:06.232" v="5543"/>
          <ac:spMkLst>
            <pc:docMk/>
            <pc:sldMk cId="1545335820" sldId="313"/>
            <ac:spMk id="24" creationId="{7C4F0E2A-0931-4A68-B79E-EF6FBB5AD379}"/>
          </ac:spMkLst>
        </pc:spChg>
        <pc:spChg chg="del">
          <ac:chgData name="Ambroise Baillifard (HR)" userId="e319b87a-3c87-43e2-b0da-23b986e29d99" providerId="ADAL" clId="{60769641-31DF-472B-BE62-DC9A1E0F29F7}" dt="2020-04-02T08:38:23.551" v="2640" actId="478"/>
          <ac:spMkLst>
            <pc:docMk/>
            <pc:sldMk cId="1545335820" sldId="313"/>
            <ac:spMk id="39" creationId="{CF978467-B9D4-4035-9769-B8EC248AAFFD}"/>
          </ac:spMkLst>
        </pc:spChg>
        <pc:spChg chg="mod">
          <ac:chgData name="Ambroise Baillifard (HR)" userId="e319b87a-3c87-43e2-b0da-23b986e29d99" providerId="ADAL" clId="{60769641-31DF-472B-BE62-DC9A1E0F29F7}" dt="2020-04-02T14:43:31.230" v="4747" actId="14100"/>
          <ac:spMkLst>
            <pc:docMk/>
            <pc:sldMk cId="1545335820" sldId="313"/>
            <ac:spMk id="41" creationId="{6CF7D5E9-3BCC-4A25-A92D-203043A26B0E}"/>
          </ac:spMkLst>
        </pc:spChg>
        <pc:spChg chg="mod">
          <ac:chgData name="Ambroise Baillifard (HR)" userId="e319b87a-3c87-43e2-b0da-23b986e29d99" providerId="ADAL" clId="{60769641-31DF-472B-BE62-DC9A1E0F29F7}" dt="2020-04-02T14:43:22.802" v="4744" actId="14100"/>
          <ac:spMkLst>
            <pc:docMk/>
            <pc:sldMk cId="1545335820" sldId="313"/>
            <ac:spMk id="43" creationId="{929E1DE6-79D8-4461-81D1-198B45760F2E}"/>
          </ac:spMkLst>
        </pc:spChg>
        <pc:spChg chg="mod">
          <ac:chgData name="Ambroise Baillifard (HR)" userId="e319b87a-3c87-43e2-b0da-23b986e29d99" providerId="ADAL" clId="{60769641-31DF-472B-BE62-DC9A1E0F29F7}" dt="2020-04-02T14:43:28.650" v="4746" actId="14100"/>
          <ac:spMkLst>
            <pc:docMk/>
            <pc:sldMk cId="1545335820" sldId="313"/>
            <ac:spMk id="45" creationId="{B346691B-CE48-4B44-8CF8-CF76B9193AD6}"/>
          </ac:spMkLst>
        </pc:spChg>
        <pc:spChg chg="mod">
          <ac:chgData name="Ambroise Baillifard (HR)" userId="e319b87a-3c87-43e2-b0da-23b986e29d99" providerId="ADAL" clId="{60769641-31DF-472B-BE62-DC9A1E0F29F7}" dt="2020-04-06T10:50:57.127" v="8632" actId="14100"/>
          <ac:spMkLst>
            <pc:docMk/>
            <pc:sldMk cId="1545335820" sldId="313"/>
            <ac:spMk id="47" creationId="{FBB77829-AEBC-4D45-A94E-F029608F6129}"/>
          </ac:spMkLst>
        </pc:spChg>
        <pc:spChg chg="mod">
          <ac:chgData name="Ambroise Baillifard (HR)" userId="e319b87a-3c87-43e2-b0da-23b986e29d99" providerId="ADAL" clId="{60769641-31DF-472B-BE62-DC9A1E0F29F7}" dt="2020-04-07T15:29:41.700" v="8854" actId="20577"/>
          <ac:spMkLst>
            <pc:docMk/>
            <pc:sldMk cId="1545335820" sldId="313"/>
            <ac:spMk id="49" creationId="{3F4A0384-7813-4CD9-A806-018984121BC7}"/>
          </ac:spMkLst>
        </pc:spChg>
        <pc:spChg chg="mod">
          <ac:chgData name="Ambroise Baillifard (HR)" userId="e319b87a-3c87-43e2-b0da-23b986e29d99" providerId="ADAL" clId="{60769641-31DF-472B-BE62-DC9A1E0F29F7}" dt="2020-04-06T10:50:57.127" v="8632" actId="14100"/>
          <ac:spMkLst>
            <pc:docMk/>
            <pc:sldMk cId="1545335820" sldId="313"/>
            <ac:spMk id="54" creationId="{A97EDC51-639A-431E-9B22-961CD7CFC3F9}"/>
          </ac:spMkLst>
        </pc:spChg>
        <pc:picChg chg="add mod">
          <ac:chgData name="Ambroise Baillifard (HR)" userId="e319b87a-3c87-43e2-b0da-23b986e29d99" providerId="ADAL" clId="{60769641-31DF-472B-BE62-DC9A1E0F29F7}" dt="2020-04-02T14:43:38.035" v="4750" actId="1076"/>
          <ac:picMkLst>
            <pc:docMk/>
            <pc:sldMk cId="1545335820" sldId="313"/>
            <ac:picMk id="6" creationId="{1AD6F5E9-AD00-4DB6-A337-09DADB7297BD}"/>
          </ac:picMkLst>
        </pc:picChg>
        <pc:picChg chg="add mod">
          <ac:chgData name="Ambroise Baillifard (HR)" userId="e319b87a-3c87-43e2-b0da-23b986e29d99" providerId="ADAL" clId="{60769641-31DF-472B-BE62-DC9A1E0F29F7}" dt="2020-04-02T14:43:26.078" v="4745" actId="1076"/>
          <ac:picMkLst>
            <pc:docMk/>
            <pc:sldMk cId="1545335820" sldId="313"/>
            <ac:picMk id="9" creationId="{1E04C980-72AE-467D-A76F-2C4D42F2500D}"/>
          </ac:picMkLst>
        </pc:picChg>
        <pc:picChg chg="add del mod">
          <ac:chgData name="Ambroise Baillifard (HR)" userId="e319b87a-3c87-43e2-b0da-23b986e29d99" providerId="ADAL" clId="{60769641-31DF-472B-BE62-DC9A1E0F29F7}" dt="2020-04-02T14:42:29.782" v="4734" actId="478"/>
          <ac:picMkLst>
            <pc:docMk/>
            <pc:sldMk cId="1545335820" sldId="313"/>
            <ac:picMk id="18" creationId="{1310F985-F1B8-416C-A44D-3E3D6CF1394E}"/>
          </ac:picMkLst>
        </pc:picChg>
        <pc:picChg chg="add mod">
          <ac:chgData name="Ambroise Baillifard (HR)" userId="e319b87a-3c87-43e2-b0da-23b986e29d99" providerId="ADAL" clId="{60769641-31DF-472B-BE62-DC9A1E0F29F7}" dt="2020-04-02T14:43:51.669" v="4753" actId="1076"/>
          <ac:picMkLst>
            <pc:docMk/>
            <pc:sldMk cId="1545335820" sldId="313"/>
            <ac:picMk id="19" creationId="{03EB8F96-5BFB-46D3-9A8A-0E54047015E4}"/>
          </ac:picMkLst>
        </pc:picChg>
        <pc:picChg chg="add mod">
          <ac:chgData name="Ambroise Baillifard (HR)" userId="e319b87a-3c87-43e2-b0da-23b986e29d99" providerId="ADAL" clId="{60769641-31DF-472B-BE62-DC9A1E0F29F7}" dt="2020-04-02T14:43:59.803" v="4757" actId="1076"/>
          <ac:picMkLst>
            <pc:docMk/>
            <pc:sldMk cId="1545335820" sldId="313"/>
            <ac:picMk id="20" creationId="{2CF918BB-B442-4C99-8C42-6F39594896AD}"/>
          </ac:picMkLst>
        </pc:picChg>
        <pc:picChg chg="add mod">
          <ac:chgData name="Ambroise Baillifard (HR)" userId="e319b87a-3c87-43e2-b0da-23b986e29d99" providerId="ADAL" clId="{60769641-31DF-472B-BE62-DC9A1E0F29F7}" dt="2020-04-02T14:43:35.414" v="4749" actId="1076"/>
          <ac:picMkLst>
            <pc:docMk/>
            <pc:sldMk cId="1545335820" sldId="313"/>
            <ac:picMk id="21" creationId="{AE19E1F1-6657-4ADB-BACC-18697F0BB6DA}"/>
          </ac:picMkLst>
        </pc:picChg>
        <pc:picChg chg="add mod">
          <ac:chgData name="Ambroise Baillifard (HR)" userId="e319b87a-3c87-43e2-b0da-23b986e29d99" providerId="ADAL" clId="{60769641-31DF-472B-BE62-DC9A1E0F29F7}" dt="2020-04-02T14:44:05.365" v="4759" actId="1076"/>
          <ac:picMkLst>
            <pc:docMk/>
            <pc:sldMk cId="1545335820" sldId="313"/>
            <ac:picMk id="22" creationId="{F15A9CB7-6D69-4287-B67D-D7F63AD4FED2}"/>
          </ac:picMkLst>
        </pc:picChg>
      </pc:sldChg>
      <pc:sldChg chg="addSp delSp modSp delCm">
        <pc:chgData name="Ambroise Baillifard (HR)" userId="e319b87a-3c87-43e2-b0da-23b986e29d99" providerId="ADAL" clId="{60769641-31DF-472B-BE62-DC9A1E0F29F7}" dt="2020-04-06T10:52:08.651" v="8665" actId="1592"/>
        <pc:sldMkLst>
          <pc:docMk/>
          <pc:sldMk cId="1866477853" sldId="314"/>
        </pc:sldMkLst>
        <pc:spChg chg="mod">
          <ac:chgData name="Ambroise Baillifard (HR)" userId="e319b87a-3c87-43e2-b0da-23b986e29d99" providerId="ADAL" clId="{60769641-31DF-472B-BE62-DC9A1E0F29F7}" dt="2020-04-06T10:51:39.468" v="8642" actId="1076"/>
          <ac:spMkLst>
            <pc:docMk/>
            <pc:sldMk cId="1866477853" sldId="314"/>
            <ac:spMk id="2" creationId="{E5A73437-EF18-45EB-B1D2-AFB5BB6B16C5}"/>
          </ac:spMkLst>
        </pc:spChg>
        <pc:spChg chg="mod">
          <ac:chgData name="Ambroise Baillifard (HR)" userId="e319b87a-3c87-43e2-b0da-23b986e29d99" providerId="ADAL" clId="{60769641-31DF-472B-BE62-DC9A1E0F29F7}" dt="2020-04-06T10:51:23.993" v="8634" actId="14100"/>
          <ac:spMkLst>
            <pc:docMk/>
            <pc:sldMk cId="1866477853" sldId="314"/>
            <ac:spMk id="4" creationId="{BB130253-3230-486D-A473-039DDFE110CB}"/>
          </ac:spMkLst>
        </pc:spChg>
        <pc:spChg chg="mod">
          <ac:chgData name="Ambroise Baillifard (HR)" userId="e319b87a-3c87-43e2-b0da-23b986e29d99" providerId="ADAL" clId="{60769641-31DF-472B-BE62-DC9A1E0F29F7}" dt="2020-04-06T10:51:23.993" v="8634" actId="14100"/>
          <ac:spMkLst>
            <pc:docMk/>
            <pc:sldMk cId="1866477853" sldId="314"/>
            <ac:spMk id="5" creationId="{9F3E2A5E-937B-4868-B82D-C776C6A055D2}"/>
          </ac:spMkLst>
        </pc:spChg>
        <pc:spChg chg="mod">
          <ac:chgData name="Ambroise Baillifard (HR)" userId="e319b87a-3c87-43e2-b0da-23b986e29d99" providerId="ADAL" clId="{60769641-31DF-472B-BE62-DC9A1E0F29F7}" dt="2020-04-06T10:51:46.643" v="8643" actId="1076"/>
          <ac:spMkLst>
            <pc:docMk/>
            <pc:sldMk cId="1866477853" sldId="314"/>
            <ac:spMk id="7" creationId="{77B5B03B-21EE-4908-9FB7-6BEB72AF5CD5}"/>
          </ac:spMkLst>
        </pc:spChg>
        <pc:spChg chg="mod">
          <ac:chgData name="Ambroise Baillifard (HR)" userId="e319b87a-3c87-43e2-b0da-23b986e29d99" providerId="ADAL" clId="{60769641-31DF-472B-BE62-DC9A1E0F29F7}" dt="2020-04-06T10:51:46.643" v="8643" actId="1076"/>
          <ac:spMkLst>
            <pc:docMk/>
            <pc:sldMk cId="1866477853" sldId="314"/>
            <ac:spMk id="8" creationId="{C14C66D8-8381-4019-A34B-BC650D8381F9}"/>
          </ac:spMkLst>
        </pc:spChg>
        <pc:spChg chg="mod">
          <ac:chgData name="Ambroise Baillifard (HR)" userId="e319b87a-3c87-43e2-b0da-23b986e29d99" providerId="ADAL" clId="{60769641-31DF-472B-BE62-DC9A1E0F29F7}" dt="2020-04-06T10:51:23.993" v="8634" actId="14100"/>
          <ac:spMkLst>
            <pc:docMk/>
            <pc:sldMk cId="1866477853" sldId="314"/>
            <ac:spMk id="9" creationId="{354A2A7A-D571-4A85-83CC-6FC3700EE9C9}"/>
          </ac:spMkLst>
        </pc:spChg>
        <pc:spChg chg="add mod">
          <ac:chgData name="Ambroise Baillifard (HR)" userId="e319b87a-3c87-43e2-b0da-23b986e29d99" providerId="ADAL" clId="{60769641-31DF-472B-BE62-DC9A1E0F29F7}" dt="2020-04-06T10:51:46.643" v="8643" actId="1076"/>
          <ac:spMkLst>
            <pc:docMk/>
            <pc:sldMk cId="1866477853" sldId="314"/>
            <ac:spMk id="10" creationId="{32796934-2A17-4E6D-870C-EF6A52D9D485}"/>
          </ac:spMkLst>
        </pc:spChg>
        <pc:spChg chg="mod">
          <ac:chgData name="Ambroise Baillifard (HR)" userId="e319b87a-3c87-43e2-b0da-23b986e29d99" providerId="ADAL" clId="{60769641-31DF-472B-BE62-DC9A1E0F29F7}" dt="2020-04-06T10:51:56.149" v="8664" actId="14100"/>
          <ac:spMkLst>
            <pc:docMk/>
            <pc:sldMk cId="1866477853" sldId="314"/>
            <ac:spMk id="14" creationId="{636CDE8E-775D-4E85-9541-3C526D34FAB2}"/>
          </ac:spMkLst>
        </pc:spChg>
        <pc:spChg chg="mod">
          <ac:chgData name="Ambroise Baillifard (HR)" userId="e319b87a-3c87-43e2-b0da-23b986e29d99" providerId="ADAL" clId="{60769641-31DF-472B-BE62-DC9A1E0F29F7}" dt="2020-04-06T10:27:49.190" v="8424" actId="1076"/>
          <ac:spMkLst>
            <pc:docMk/>
            <pc:sldMk cId="1866477853" sldId="314"/>
            <ac:spMk id="19" creationId="{B5F87CB7-FC13-4FE1-84BD-805E2E17A016}"/>
          </ac:spMkLst>
        </pc:spChg>
        <pc:spChg chg="add del">
          <ac:chgData name="Ambroise Baillifard (HR)" userId="e319b87a-3c87-43e2-b0da-23b986e29d99" providerId="ADAL" clId="{60769641-31DF-472B-BE62-DC9A1E0F29F7}" dt="2020-04-02T16:53:16.705" v="5547" actId="478"/>
          <ac:spMkLst>
            <pc:docMk/>
            <pc:sldMk cId="1866477853" sldId="314"/>
            <ac:spMk id="23" creationId="{A25740EB-E4D7-4A26-B003-931F3B0350A5}"/>
          </ac:spMkLst>
        </pc:spChg>
        <pc:spChg chg="add del mod">
          <ac:chgData name="Ambroise Baillifard (HR)" userId="e319b87a-3c87-43e2-b0da-23b986e29d99" providerId="ADAL" clId="{60769641-31DF-472B-BE62-DC9A1E0F29F7}" dt="2020-04-06T10:28:25.028" v="8427" actId="478"/>
          <ac:spMkLst>
            <pc:docMk/>
            <pc:sldMk cId="1866477853" sldId="314"/>
            <ac:spMk id="23" creationId="{AAB04066-CFFD-4BD8-8982-35C6D2D2C336}"/>
          </ac:spMkLst>
        </pc:spChg>
        <pc:spChg chg="add">
          <ac:chgData name="Ambroise Baillifard (HR)" userId="e319b87a-3c87-43e2-b0da-23b986e29d99" providerId="ADAL" clId="{60769641-31DF-472B-BE62-DC9A1E0F29F7}" dt="2020-04-02T16:53:16.912" v="5548"/>
          <ac:spMkLst>
            <pc:docMk/>
            <pc:sldMk cId="1866477853" sldId="314"/>
            <ac:spMk id="24" creationId="{3890BE69-F563-4E16-947C-6B46E1442491}"/>
          </ac:spMkLst>
        </pc:spChg>
        <pc:picChg chg="mod">
          <ac:chgData name="Ambroise Baillifard (HR)" userId="e319b87a-3c87-43e2-b0da-23b986e29d99" providerId="ADAL" clId="{60769641-31DF-472B-BE62-DC9A1E0F29F7}" dt="2020-04-06T10:51:46.643" v="8643" actId="1076"/>
          <ac:picMkLst>
            <pc:docMk/>
            <pc:sldMk cId="1866477853" sldId="314"/>
            <ac:picMk id="13" creationId="{BBF64239-F971-4830-B274-AC5F1B97200E}"/>
          </ac:picMkLst>
        </pc:picChg>
        <pc:picChg chg="mod">
          <ac:chgData name="Ambroise Baillifard (HR)" userId="e319b87a-3c87-43e2-b0da-23b986e29d99" providerId="ADAL" clId="{60769641-31DF-472B-BE62-DC9A1E0F29F7}" dt="2020-04-06T10:51:36.152" v="8641" actId="1076"/>
          <ac:picMkLst>
            <pc:docMk/>
            <pc:sldMk cId="1866477853" sldId="314"/>
            <ac:picMk id="15" creationId="{0FE1FDC8-F943-46F2-A84A-C63D76986DBB}"/>
          </ac:picMkLst>
        </pc:picChg>
        <pc:picChg chg="mod">
          <ac:chgData name="Ambroise Baillifard (HR)" userId="e319b87a-3c87-43e2-b0da-23b986e29d99" providerId="ADAL" clId="{60769641-31DF-472B-BE62-DC9A1E0F29F7}" dt="2020-04-06T10:51:36.152" v="8641" actId="1076"/>
          <ac:picMkLst>
            <pc:docMk/>
            <pc:sldMk cId="1866477853" sldId="314"/>
            <ac:picMk id="16" creationId="{BC92AE5D-A8F8-44F7-8218-5E5AD4CEFF96}"/>
          </ac:picMkLst>
        </pc:picChg>
        <pc:picChg chg="mod">
          <ac:chgData name="Ambroise Baillifard (HR)" userId="e319b87a-3c87-43e2-b0da-23b986e29d99" providerId="ADAL" clId="{60769641-31DF-472B-BE62-DC9A1E0F29F7}" dt="2020-04-06T10:51:36.152" v="8641" actId="1076"/>
          <ac:picMkLst>
            <pc:docMk/>
            <pc:sldMk cId="1866477853" sldId="314"/>
            <ac:picMk id="17" creationId="{B79F52CB-2F31-4060-B3B8-68962BB2FBF6}"/>
          </ac:picMkLst>
        </pc:picChg>
        <pc:picChg chg="mod">
          <ac:chgData name="Ambroise Baillifard (HR)" userId="e319b87a-3c87-43e2-b0da-23b986e29d99" providerId="ADAL" clId="{60769641-31DF-472B-BE62-DC9A1E0F29F7}" dt="2020-04-06T10:51:46.643" v="8643" actId="1076"/>
          <ac:picMkLst>
            <pc:docMk/>
            <pc:sldMk cId="1866477853" sldId="314"/>
            <ac:picMk id="18" creationId="{FA33F546-A529-469A-8B62-AD17AE699C48}"/>
          </ac:picMkLst>
        </pc:picChg>
        <pc:picChg chg="mod">
          <ac:chgData name="Ambroise Baillifard (HR)" userId="e319b87a-3c87-43e2-b0da-23b986e29d99" providerId="ADAL" clId="{60769641-31DF-472B-BE62-DC9A1E0F29F7}" dt="2020-04-06T10:51:46.643" v="8643" actId="1076"/>
          <ac:picMkLst>
            <pc:docMk/>
            <pc:sldMk cId="1866477853" sldId="314"/>
            <ac:picMk id="20" creationId="{E4992578-A792-4A78-8EFB-7E832AB581BA}"/>
          </ac:picMkLst>
        </pc:picChg>
      </pc:sldChg>
      <pc:sldChg chg="addSp delSp modSp addCm delCm modCm">
        <pc:chgData name="Ambroise Baillifard (HR)" userId="e319b87a-3c87-43e2-b0da-23b986e29d99" providerId="ADAL" clId="{60769641-31DF-472B-BE62-DC9A1E0F29F7}" dt="2020-04-06T08:28:59.431" v="8252" actId="1592"/>
        <pc:sldMkLst>
          <pc:docMk/>
          <pc:sldMk cId="1456663083" sldId="315"/>
        </pc:sldMkLst>
        <pc:spChg chg="mod">
          <ac:chgData name="Ambroise Baillifard (HR)" userId="e319b87a-3c87-43e2-b0da-23b986e29d99" providerId="ADAL" clId="{60769641-31DF-472B-BE62-DC9A1E0F29F7}" dt="2020-04-02T08:50:17.989" v="2927" actId="20577"/>
          <ac:spMkLst>
            <pc:docMk/>
            <pc:sldMk cId="1456663083" sldId="315"/>
            <ac:spMk id="2" creationId="{40CDCDF4-B00A-4DF8-A6BA-1480C8426ED5}"/>
          </ac:spMkLst>
        </pc:spChg>
        <pc:spChg chg="del">
          <ac:chgData name="Ambroise Baillifard (HR)" userId="e319b87a-3c87-43e2-b0da-23b986e29d99" providerId="ADAL" clId="{60769641-31DF-472B-BE62-DC9A1E0F29F7}" dt="2020-04-02T16:53:20.907" v="5549" actId="478"/>
          <ac:spMkLst>
            <pc:docMk/>
            <pc:sldMk cId="1456663083" sldId="315"/>
            <ac:spMk id="3" creationId="{0E85FCCC-05BC-4523-924D-0A7ADC95E54D}"/>
          </ac:spMkLst>
        </pc:spChg>
        <pc:spChg chg="mod ord">
          <ac:chgData name="Ambroise Baillifard (HR)" userId="e319b87a-3c87-43e2-b0da-23b986e29d99" providerId="ADAL" clId="{60769641-31DF-472B-BE62-DC9A1E0F29F7}" dt="2020-04-02T17:05:31.427" v="5615"/>
          <ac:spMkLst>
            <pc:docMk/>
            <pc:sldMk cId="1456663083" sldId="315"/>
            <ac:spMk id="4" creationId="{CD5B7B09-62B4-4E99-AFED-D97492050DFB}"/>
          </ac:spMkLst>
        </pc:spChg>
        <pc:spChg chg="mod">
          <ac:chgData name="Ambroise Baillifard (HR)" userId="e319b87a-3c87-43e2-b0da-23b986e29d99" providerId="ADAL" clId="{60769641-31DF-472B-BE62-DC9A1E0F29F7}" dt="2020-04-06T08:28:15.915" v="8251" actId="20577"/>
          <ac:spMkLst>
            <pc:docMk/>
            <pc:sldMk cId="1456663083" sldId="315"/>
            <ac:spMk id="12" creationId="{A030DCBE-C18C-4B06-A418-2D6EA3B50C19}"/>
          </ac:spMkLst>
        </pc:spChg>
        <pc:spChg chg="add">
          <ac:chgData name="Ambroise Baillifard (HR)" userId="e319b87a-3c87-43e2-b0da-23b986e29d99" providerId="ADAL" clId="{60769641-31DF-472B-BE62-DC9A1E0F29F7}" dt="2020-04-02T16:53:21.503" v="5550"/>
          <ac:spMkLst>
            <pc:docMk/>
            <pc:sldMk cId="1456663083" sldId="315"/>
            <ac:spMk id="22" creationId="{28B8C076-955A-4CF3-87C9-503AB114F26C}"/>
          </ac:spMkLst>
        </pc:spChg>
        <pc:spChg chg="mod">
          <ac:chgData name="Ambroise Baillifard (HR)" userId="e319b87a-3c87-43e2-b0da-23b986e29d99" providerId="ADAL" clId="{60769641-31DF-472B-BE62-DC9A1E0F29F7}" dt="2020-04-03T14:29:45.469" v="8149" actId="14100"/>
          <ac:spMkLst>
            <pc:docMk/>
            <pc:sldMk cId="1456663083" sldId="315"/>
            <ac:spMk id="39" creationId="{D4894486-6267-446D-8C77-DAE2C1FEB4ED}"/>
          </ac:spMkLst>
        </pc:spChg>
        <pc:spChg chg="mod">
          <ac:chgData name="Ambroise Baillifard (HR)" userId="e319b87a-3c87-43e2-b0da-23b986e29d99" providerId="ADAL" clId="{60769641-31DF-472B-BE62-DC9A1E0F29F7}" dt="2020-04-03T14:29:45.469" v="8149" actId="14100"/>
          <ac:spMkLst>
            <pc:docMk/>
            <pc:sldMk cId="1456663083" sldId="315"/>
            <ac:spMk id="41" creationId="{12AEDD85-098A-43D6-A5EE-4BE5C89ED955}"/>
          </ac:spMkLst>
        </pc:spChg>
        <pc:spChg chg="mod">
          <ac:chgData name="Ambroise Baillifard (HR)" userId="e319b87a-3c87-43e2-b0da-23b986e29d99" providerId="ADAL" clId="{60769641-31DF-472B-BE62-DC9A1E0F29F7}" dt="2020-04-03T14:29:45.469" v="8149" actId="14100"/>
          <ac:spMkLst>
            <pc:docMk/>
            <pc:sldMk cId="1456663083" sldId="315"/>
            <ac:spMk id="43" creationId="{485F6BA8-F87C-4A76-A577-E21A9BA3A06B}"/>
          </ac:spMkLst>
        </pc:spChg>
        <pc:spChg chg="mod">
          <ac:chgData name="Ambroise Baillifard (HR)" userId="e319b87a-3c87-43e2-b0da-23b986e29d99" providerId="ADAL" clId="{60769641-31DF-472B-BE62-DC9A1E0F29F7}" dt="2020-04-03T14:30:03.908" v="8154" actId="1076"/>
          <ac:spMkLst>
            <pc:docMk/>
            <pc:sldMk cId="1456663083" sldId="315"/>
            <ac:spMk id="50" creationId="{673AD17E-1EA8-4D5B-A3D4-651F761260D5}"/>
          </ac:spMkLst>
        </pc:spChg>
        <pc:spChg chg="mod">
          <ac:chgData name="Ambroise Baillifard (HR)" userId="e319b87a-3c87-43e2-b0da-23b986e29d99" providerId="ADAL" clId="{60769641-31DF-472B-BE62-DC9A1E0F29F7}" dt="2020-04-03T14:30:03.908" v="8154" actId="1076"/>
          <ac:spMkLst>
            <pc:docMk/>
            <pc:sldMk cId="1456663083" sldId="315"/>
            <ac:spMk id="51" creationId="{03FA720B-9CB8-42EB-ACF9-EC7726BCD728}"/>
          </ac:spMkLst>
        </pc:spChg>
        <pc:spChg chg="mod">
          <ac:chgData name="Ambroise Baillifard (HR)" userId="e319b87a-3c87-43e2-b0da-23b986e29d99" providerId="ADAL" clId="{60769641-31DF-472B-BE62-DC9A1E0F29F7}" dt="2020-04-03T14:30:03.908" v="8154" actId="1076"/>
          <ac:spMkLst>
            <pc:docMk/>
            <pc:sldMk cId="1456663083" sldId="315"/>
            <ac:spMk id="52" creationId="{78CFCC0F-53BC-4976-AC5D-A3CB267B63E4}"/>
          </ac:spMkLst>
        </pc:spChg>
        <pc:picChg chg="mod">
          <ac:chgData name="Ambroise Baillifard (HR)" userId="e319b87a-3c87-43e2-b0da-23b986e29d99" providerId="ADAL" clId="{60769641-31DF-472B-BE62-DC9A1E0F29F7}" dt="2020-04-03T14:30:07.535" v="8155" actId="1076"/>
          <ac:picMkLst>
            <pc:docMk/>
            <pc:sldMk cId="1456663083" sldId="315"/>
            <ac:picMk id="14" creationId="{7E6B9E5C-5799-43AF-B06B-261335A17D1D}"/>
          </ac:picMkLst>
        </pc:picChg>
        <pc:picChg chg="mod">
          <ac:chgData name="Ambroise Baillifard (HR)" userId="e319b87a-3c87-43e2-b0da-23b986e29d99" providerId="ADAL" clId="{60769641-31DF-472B-BE62-DC9A1E0F29F7}" dt="2020-04-03T14:29:52.185" v="8150" actId="1076"/>
          <ac:picMkLst>
            <pc:docMk/>
            <pc:sldMk cId="1456663083" sldId="315"/>
            <ac:picMk id="15" creationId="{53C1F9FB-42DE-40A0-BB6E-37893FD8993A}"/>
          </ac:picMkLst>
        </pc:picChg>
        <pc:picChg chg="mod">
          <ac:chgData name="Ambroise Baillifard (HR)" userId="e319b87a-3c87-43e2-b0da-23b986e29d99" providerId="ADAL" clId="{60769641-31DF-472B-BE62-DC9A1E0F29F7}" dt="2020-04-03T14:29:55.935" v="8152" actId="1076"/>
          <ac:picMkLst>
            <pc:docMk/>
            <pc:sldMk cId="1456663083" sldId="315"/>
            <ac:picMk id="16" creationId="{EE518C85-905E-41BB-AB93-E5A2835EDC32}"/>
          </ac:picMkLst>
        </pc:picChg>
        <pc:picChg chg="mod">
          <ac:chgData name="Ambroise Baillifard (HR)" userId="e319b87a-3c87-43e2-b0da-23b986e29d99" providerId="ADAL" clId="{60769641-31DF-472B-BE62-DC9A1E0F29F7}" dt="2020-04-03T14:29:54.074" v="8151" actId="1076"/>
          <ac:picMkLst>
            <pc:docMk/>
            <pc:sldMk cId="1456663083" sldId="315"/>
            <ac:picMk id="17" creationId="{C6B20D19-DF4E-4A42-88BF-A19CBFD75A58}"/>
          </ac:picMkLst>
        </pc:picChg>
        <pc:picChg chg="mod">
          <ac:chgData name="Ambroise Baillifard (HR)" userId="e319b87a-3c87-43e2-b0da-23b986e29d99" providerId="ADAL" clId="{60769641-31DF-472B-BE62-DC9A1E0F29F7}" dt="2020-04-03T14:30:07.535" v="8155" actId="1076"/>
          <ac:picMkLst>
            <pc:docMk/>
            <pc:sldMk cId="1456663083" sldId="315"/>
            <ac:picMk id="18" creationId="{0A46B8A3-662A-4AA4-888B-6B222030151D}"/>
          </ac:picMkLst>
        </pc:picChg>
        <pc:picChg chg="mod">
          <ac:chgData name="Ambroise Baillifard (HR)" userId="e319b87a-3c87-43e2-b0da-23b986e29d99" providerId="ADAL" clId="{60769641-31DF-472B-BE62-DC9A1E0F29F7}" dt="2020-04-03T14:30:07.535" v="8155" actId="1076"/>
          <ac:picMkLst>
            <pc:docMk/>
            <pc:sldMk cId="1456663083" sldId="315"/>
            <ac:picMk id="19" creationId="{745693E2-BFB9-4987-BF0D-CDFFCED5EBCD}"/>
          </ac:picMkLst>
        </pc:picChg>
      </pc:sldChg>
      <pc:sldChg chg="addSp delSp modSp addCm delCm modCm">
        <pc:chgData name="Ambroise Baillifard (HR)" userId="e319b87a-3c87-43e2-b0da-23b986e29d99" providerId="ADAL" clId="{60769641-31DF-472B-BE62-DC9A1E0F29F7}" dt="2020-04-07T15:31:36.175" v="8871" actId="20577"/>
        <pc:sldMkLst>
          <pc:docMk/>
          <pc:sldMk cId="3308057428" sldId="316"/>
        </pc:sldMkLst>
        <pc:spChg chg="mod">
          <ac:chgData name="Ambroise Baillifard (HR)" userId="e319b87a-3c87-43e2-b0da-23b986e29d99" providerId="ADAL" clId="{60769641-31DF-472B-BE62-DC9A1E0F29F7}" dt="2020-04-07T15:31:36.175" v="8871" actId="20577"/>
          <ac:spMkLst>
            <pc:docMk/>
            <pc:sldMk cId="3308057428" sldId="316"/>
            <ac:spMk id="2" creationId="{95939D36-2F81-4593-A01D-0E398456C555}"/>
          </ac:spMkLst>
        </pc:spChg>
        <pc:spChg chg="del">
          <ac:chgData name="Ambroise Baillifard (HR)" userId="e319b87a-3c87-43e2-b0da-23b986e29d99" providerId="ADAL" clId="{60769641-31DF-472B-BE62-DC9A1E0F29F7}" dt="2020-04-02T16:53:44.990" v="5564" actId="478"/>
          <ac:spMkLst>
            <pc:docMk/>
            <pc:sldMk cId="3308057428" sldId="316"/>
            <ac:spMk id="3" creationId="{EA8C5BDA-689D-4A10-BC25-AF51D72332EF}"/>
          </ac:spMkLst>
        </pc:spChg>
        <pc:spChg chg="mod">
          <ac:chgData name="Ambroise Baillifard (HR)" userId="e319b87a-3c87-43e2-b0da-23b986e29d99" providerId="ADAL" clId="{60769641-31DF-472B-BE62-DC9A1E0F29F7}" dt="2020-04-02T16:58:36.312" v="5594" actId="1076"/>
          <ac:spMkLst>
            <pc:docMk/>
            <pc:sldMk cId="3308057428" sldId="316"/>
            <ac:spMk id="4" creationId="{173AF551-3D03-4ACA-BF9E-B795E91CFC9D}"/>
          </ac:spMkLst>
        </pc:spChg>
        <pc:spChg chg="mod">
          <ac:chgData name="Ambroise Baillifard (HR)" userId="e319b87a-3c87-43e2-b0da-23b986e29d99" providerId="ADAL" clId="{60769641-31DF-472B-BE62-DC9A1E0F29F7}" dt="2020-04-02T16:58:20.540" v="5589" actId="14100"/>
          <ac:spMkLst>
            <pc:docMk/>
            <pc:sldMk cId="3308057428" sldId="316"/>
            <ac:spMk id="5" creationId="{518BD22B-0DAD-4C2D-AE83-0F864BAE0F45}"/>
          </ac:spMkLst>
        </pc:spChg>
        <pc:spChg chg="mod">
          <ac:chgData name="Ambroise Baillifard (HR)" userId="e319b87a-3c87-43e2-b0da-23b986e29d99" providerId="ADAL" clId="{60769641-31DF-472B-BE62-DC9A1E0F29F7}" dt="2020-04-02T16:58:20.540" v="5589" actId="14100"/>
          <ac:spMkLst>
            <pc:docMk/>
            <pc:sldMk cId="3308057428" sldId="316"/>
            <ac:spMk id="6" creationId="{3CC454A4-4BDC-436C-87B9-4AC0C4A6AC20}"/>
          </ac:spMkLst>
        </pc:spChg>
        <pc:spChg chg="mod">
          <ac:chgData name="Ambroise Baillifard (HR)" userId="e319b87a-3c87-43e2-b0da-23b986e29d99" providerId="ADAL" clId="{60769641-31DF-472B-BE62-DC9A1E0F29F7}" dt="2020-04-02T16:58:20.540" v="5589" actId="14100"/>
          <ac:spMkLst>
            <pc:docMk/>
            <pc:sldMk cId="3308057428" sldId="316"/>
            <ac:spMk id="7" creationId="{71033398-08EB-427D-A2E1-26BAC5E2976A}"/>
          </ac:spMkLst>
        </pc:spChg>
        <pc:spChg chg="mod">
          <ac:chgData name="Ambroise Baillifard (HR)" userId="e319b87a-3c87-43e2-b0da-23b986e29d99" providerId="ADAL" clId="{60769641-31DF-472B-BE62-DC9A1E0F29F7}" dt="2020-04-02T16:58:36.312" v="5594" actId="1076"/>
          <ac:spMkLst>
            <pc:docMk/>
            <pc:sldMk cId="3308057428" sldId="316"/>
            <ac:spMk id="8" creationId="{74C504BA-E6F3-4A52-890D-A4DF03E30216}"/>
          </ac:spMkLst>
        </pc:spChg>
        <pc:spChg chg="mod">
          <ac:chgData name="Ambroise Baillifard (HR)" userId="e319b87a-3c87-43e2-b0da-23b986e29d99" providerId="ADAL" clId="{60769641-31DF-472B-BE62-DC9A1E0F29F7}" dt="2020-04-02T16:58:36.312" v="5594" actId="1076"/>
          <ac:spMkLst>
            <pc:docMk/>
            <pc:sldMk cId="3308057428" sldId="316"/>
            <ac:spMk id="9" creationId="{D66551D9-47A7-45B4-8B73-5F49547BC4F1}"/>
          </ac:spMkLst>
        </pc:spChg>
        <pc:spChg chg="mod">
          <ac:chgData name="Ambroise Baillifard (HR)" userId="e319b87a-3c87-43e2-b0da-23b986e29d99" providerId="ADAL" clId="{60769641-31DF-472B-BE62-DC9A1E0F29F7}" dt="2020-04-02T17:07:04.059" v="5618"/>
          <ac:spMkLst>
            <pc:docMk/>
            <pc:sldMk cId="3308057428" sldId="316"/>
            <ac:spMk id="12" creationId="{E2D766A9-819B-491A-8A0C-BF196FC62C19}"/>
          </ac:spMkLst>
        </pc:spChg>
        <pc:spChg chg="mod">
          <ac:chgData name="Ambroise Baillifard (HR)" userId="e319b87a-3c87-43e2-b0da-23b986e29d99" providerId="ADAL" clId="{60769641-31DF-472B-BE62-DC9A1E0F29F7}" dt="2020-04-06T10:32:02.938" v="8470" actId="1076"/>
          <ac:spMkLst>
            <pc:docMk/>
            <pc:sldMk cId="3308057428" sldId="316"/>
            <ac:spMk id="13" creationId="{07BB291D-6A12-4B29-A689-EF5D01DF8514}"/>
          </ac:spMkLst>
        </pc:spChg>
        <pc:spChg chg="add">
          <ac:chgData name="Ambroise Baillifard (HR)" userId="e319b87a-3c87-43e2-b0da-23b986e29d99" providerId="ADAL" clId="{60769641-31DF-472B-BE62-DC9A1E0F29F7}" dt="2020-04-02T16:53:45.442" v="5565"/>
          <ac:spMkLst>
            <pc:docMk/>
            <pc:sldMk cId="3308057428" sldId="316"/>
            <ac:spMk id="24" creationId="{8C154339-D313-4CEA-9E41-BC43DF7EA55A}"/>
          </ac:spMkLst>
        </pc:spChg>
        <pc:picChg chg="mod">
          <ac:chgData name="Ambroise Baillifard (HR)" userId="e319b87a-3c87-43e2-b0da-23b986e29d99" providerId="ADAL" clId="{60769641-31DF-472B-BE62-DC9A1E0F29F7}" dt="2020-04-02T16:58:28.164" v="5592" actId="1076"/>
          <ac:picMkLst>
            <pc:docMk/>
            <pc:sldMk cId="3308057428" sldId="316"/>
            <ac:picMk id="16" creationId="{DE8EFDD4-286E-446F-A1C4-BBAA6A35B5D8}"/>
          </ac:picMkLst>
        </pc:picChg>
        <pc:picChg chg="mod">
          <ac:chgData name="Ambroise Baillifard (HR)" userId="e319b87a-3c87-43e2-b0da-23b986e29d99" providerId="ADAL" clId="{60769641-31DF-472B-BE62-DC9A1E0F29F7}" dt="2020-04-02T16:58:28.164" v="5592" actId="1076"/>
          <ac:picMkLst>
            <pc:docMk/>
            <pc:sldMk cId="3308057428" sldId="316"/>
            <ac:picMk id="17" creationId="{77D8A637-45E8-4C59-BC4E-C2060C09D686}"/>
          </ac:picMkLst>
        </pc:picChg>
        <pc:picChg chg="mod">
          <ac:chgData name="Ambroise Baillifard (HR)" userId="e319b87a-3c87-43e2-b0da-23b986e29d99" providerId="ADAL" clId="{60769641-31DF-472B-BE62-DC9A1E0F29F7}" dt="2020-04-02T16:58:28.164" v="5592" actId="1076"/>
          <ac:picMkLst>
            <pc:docMk/>
            <pc:sldMk cId="3308057428" sldId="316"/>
            <ac:picMk id="18" creationId="{2846F874-5485-4BCB-A24F-AD5885B964F8}"/>
          </ac:picMkLst>
        </pc:picChg>
        <pc:picChg chg="mod">
          <ac:chgData name="Ambroise Baillifard (HR)" userId="e319b87a-3c87-43e2-b0da-23b986e29d99" providerId="ADAL" clId="{60769641-31DF-472B-BE62-DC9A1E0F29F7}" dt="2020-04-02T16:58:41.465" v="5595" actId="1076"/>
          <ac:picMkLst>
            <pc:docMk/>
            <pc:sldMk cId="3308057428" sldId="316"/>
            <ac:picMk id="19" creationId="{1672BC97-3615-47DB-8A5E-3C849D8F2C87}"/>
          </ac:picMkLst>
        </pc:picChg>
        <pc:picChg chg="mod">
          <ac:chgData name="Ambroise Baillifard (HR)" userId="e319b87a-3c87-43e2-b0da-23b986e29d99" providerId="ADAL" clId="{60769641-31DF-472B-BE62-DC9A1E0F29F7}" dt="2020-04-02T16:58:41.465" v="5595" actId="1076"/>
          <ac:picMkLst>
            <pc:docMk/>
            <pc:sldMk cId="3308057428" sldId="316"/>
            <ac:picMk id="20" creationId="{529EB28C-2A6C-48F8-86CB-5D17B21E2915}"/>
          </ac:picMkLst>
        </pc:picChg>
        <pc:picChg chg="mod">
          <ac:chgData name="Ambroise Baillifard (HR)" userId="e319b87a-3c87-43e2-b0da-23b986e29d99" providerId="ADAL" clId="{60769641-31DF-472B-BE62-DC9A1E0F29F7}" dt="2020-04-02T16:58:41.465" v="5595" actId="1076"/>
          <ac:picMkLst>
            <pc:docMk/>
            <pc:sldMk cId="3308057428" sldId="316"/>
            <ac:picMk id="21" creationId="{42C74CD7-E99E-4688-AE71-950B57AA6AE3}"/>
          </ac:picMkLst>
        </pc:picChg>
      </pc:sldChg>
      <pc:sldChg chg="addSp delSp modSp">
        <pc:chgData name="Ambroise Baillifard (HR)" userId="e319b87a-3c87-43e2-b0da-23b986e29d99" providerId="ADAL" clId="{60769641-31DF-472B-BE62-DC9A1E0F29F7}" dt="2020-04-06T10:24:52.470" v="8275" actId="1076"/>
        <pc:sldMkLst>
          <pc:docMk/>
          <pc:sldMk cId="1402995383" sldId="317"/>
        </pc:sldMkLst>
        <pc:spChg chg="mod">
          <ac:chgData name="Ambroise Baillifard (HR)" userId="e319b87a-3c87-43e2-b0da-23b986e29d99" providerId="ADAL" clId="{60769641-31DF-472B-BE62-DC9A1E0F29F7}" dt="2020-04-02T13:36:01.613" v="4384" actId="1076"/>
          <ac:spMkLst>
            <pc:docMk/>
            <pc:sldMk cId="1402995383" sldId="317"/>
            <ac:spMk id="2" creationId="{169C67EB-047B-4028-B265-C3028540F8E6}"/>
          </ac:spMkLst>
        </pc:spChg>
        <pc:spChg chg="del">
          <ac:chgData name="Ambroise Baillifard (HR)" userId="e319b87a-3c87-43e2-b0da-23b986e29d99" providerId="ADAL" clId="{60769641-31DF-472B-BE62-DC9A1E0F29F7}" dt="2020-04-02T13:05:51.321" v="3622" actId="478"/>
          <ac:spMkLst>
            <pc:docMk/>
            <pc:sldMk cId="1402995383" sldId="317"/>
            <ac:spMk id="11" creationId="{56A62772-170C-4B55-A982-161EDF48BA46}"/>
          </ac:spMkLst>
        </pc:spChg>
        <pc:spChg chg="add">
          <ac:chgData name="Ambroise Baillifard (HR)" userId="e319b87a-3c87-43e2-b0da-23b986e29d99" providerId="ADAL" clId="{60769641-31DF-472B-BE62-DC9A1E0F29F7}" dt="2020-03-31T12:44:22.736" v="19"/>
          <ac:spMkLst>
            <pc:docMk/>
            <pc:sldMk cId="1402995383" sldId="317"/>
            <ac:spMk id="14" creationId="{055B0DDB-2EF5-4DFF-BBAD-E04CA169CC2B}"/>
          </ac:spMkLst>
        </pc:spChg>
        <pc:spChg chg="add mod">
          <ac:chgData name="Ambroise Baillifard (HR)" userId="e319b87a-3c87-43e2-b0da-23b986e29d99" providerId="ADAL" clId="{60769641-31DF-472B-BE62-DC9A1E0F29F7}" dt="2020-04-06T10:24:52.470" v="8275" actId="1076"/>
          <ac:spMkLst>
            <pc:docMk/>
            <pc:sldMk cId="1402995383" sldId="317"/>
            <ac:spMk id="15" creationId="{0DAE937F-45BA-461A-80C3-71880E2F55B6}"/>
          </ac:spMkLst>
        </pc:spChg>
        <pc:spChg chg="add mod">
          <ac:chgData name="Ambroise Baillifard (HR)" userId="e319b87a-3c87-43e2-b0da-23b986e29d99" providerId="ADAL" clId="{60769641-31DF-472B-BE62-DC9A1E0F29F7}" dt="2020-04-02T20:23:51.574" v="6983" actId="20577"/>
          <ac:spMkLst>
            <pc:docMk/>
            <pc:sldMk cId="1402995383" sldId="317"/>
            <ac:spMk id="16" creationId="{05954FAE-537D-4D3B-B563-A7A5CEF43F76}"/>
          </ac:spMkLst>
        </pc:spChg>
        <pc:spChg chg="del mod">
          <ac:chgData name="Ambroise Baillifard (HR)" userId="e319b87a-3c87-43e2-b0da-23b986e29d99" providerId="ADAL" clId="{60769641-31DF-472B-BE62-DC9A1E0F29F7}" dt="2020-04-02T08:30:07.253" v="2553" actId="478"/>
          <ac:spMkLst>
            <pc:docMk/>
            <pc:sldMk cId="1402995383" sldId="317"/>
            <ac:spMk id="54" creationId="{8BA4A855-7F22-4B86-8EBA-42AD0BEFA507}"/>
          </ac:spMkLst>
        </pc:spChg>
        <pc:spChg chg="mod">
          <ac:chgData name="Ambroise Baillifard (HR)" userId="e319b87a-3c87-43e2-b0da-23b986e29d99" providerId="ADAL" clId="{60769641-31DF-472B-BE62-DC9A1E0F29F7}" dt="2020-04-03T14:30:39.300" v="8158" actId="1076"/>
          <ac:spMkLst>
            <pc:docMk/>
            <pc:sldMk cId="1402995383" sldId="317"/>
            <ac:spMk id="56" creationId="{F7DFB69C-9431-462D-87D4-E924B78017EE}"/>
          </ac:spMkLst>
        </pc:spChg>
        <pc:spChg chg="del">
          <ac:chgData name="Ambroise Baillifard (HR)" userId="e319b87a-3c87-43e2-b0da-23b986e29d99" providerId="ADAL" clId="{60769641-31DF-472B-BE62-DC9A1E0F29F7}" dt="2020-04-02T08:30:47.765" v="2558" actId="478"/>
          <ac:spMkLst>
            <pc:docMk/>
            <pc:sldMk cId="1402995383" sldId="317"/>
            <ac:spMk id="58" creationId="{CCF938F6-3B89-4501-A839-B13F4D55F9BE}"/>
          </ac:spMkLst>
        </pc:spChg>
        <pc:spChg chg="mod">
          <ac:chgData name="Ambroise Baillifard (HR)" userId="e319b87a-3c87-43e2-b0da-23b986e29d99" providerId="ADAL" clId="{60769641-31DF-472B-BE62-DC9A1E0F29F7}" dt="2020-04-03T14:30:39.300" v="8158" actId="1076"/>
          <ac:spMkLst>
            <pc:docMk/>
            <pc:sldMk cId="1402995383" sldId="317"/>
            <ac:spMk id="60" creationId="{FD42E1B3-5B95-48E9-8BD6-49CE1F3966F1}"/>
          </ac:spMkLst>
        </pc:spChg>
        <pc:spChg chg="mod">
          <ac:chgData name="Ambroise Baillifard (HR)" userId="e319b87a-3c87-43e2-b0da-23b986e29d99" providerId="ADAL" clId="{60769641-31DF-472B-BE62-DC9A1E0F29F7}" dt="2020-04-03T14:30:28.923" v="8156" actId="14100"/>
          <ac:spMkLst>
            <pc:docMk/>
            <pc:sldMk cId="1402995383" sldId="317"/>
            <ac:spMk id="62" creationId="{9C38CFE6-8573-4702-A447-2804D87C46D7}"/>
          </ac:spMkLst>
        </pc:spChg>
        <pc:spChg chg="mod">
          <ac:chgData name="Ambroise Baillifard (HR)" userId="e319b87a-3c87-43e2-b0da-23b986e29d99" providerId="ADAL" clId="{60769641-31DF-472B-BE62-DC9A1E0F29F7}" dt="2020-04-03T14:30:28.923" v="8156" actId="14100"/>
          <ac:spMkLst>
            <pc:docMk/>
            <pc:sldMk cId="1402995383" sldId="317"/>
            <ac:spMk id="63" creationId="{085AE2F0-536A-4888-95E0-4A5B57A6B7ED}"/>
          </ac:spMkLst>
        </pc:spChg>
        <pc:spChg chg="mod">
          <ac:chgData name="Ambroise Baillifard (HR)" userId="e319b87a-3c87-43e2-b0da-23b986e29d99" providerId="ADAL" clId="{60769641-31DF-472B-BE62-DC9A1E0F29F7}" dt="2020-04-03T14:30:28.923" v="8156" actId="14100"/>
          <ac:spMkLst>
            <pc:docMk/>
            <pc:sldMk cId="1402995383" sldId="317"/>
            <ac:spMk id="64" creationId="{D006F134-3684-43C2-A62A-9E13F65BFDA6}"/>
          </ac:spMkLst>
        </pc:spChg>
        <pc:spChg chg="mod">
          <ac:chgData name="Ambroise Baillifard (HR)" userId="e319b87a-3c87-43e2-b0da-23b986e29d99" providerId="ADAL" clId="{60769641-31DF-472B-BE62-DC9A1E0F29F7}" dt="2020-04-03T14:30:39.300" v="8158" actId="1076"/>
          <ac:spMkLst>
            <pc:docMk/>
            <pc:sldMk cId="1402995383" sldId="317"/>
            <ac:spMk id="65" creationId="{9B0D5AB4-703E-4D03-98F2-6076A24BCD97}"/>
          </ac:spMkLst>
        </pc:spChg>
        <pc:spChg chg="mod">
          <ac:chgData name="Ambroise Baillifard (HR)" userId="e319b87a-3c87-43e2-b0da-23b986e29d99" providerId="ADAL" clId="{60769641-31DF-472B-BE62-DC9A1E0F29F7}" dt="2020-04-02T08:29:29.699" v="2545" actId="1076"/>
          <ac:spMkLst>
            <pc:docMk/>
            <pc:sldMk cId="1402995383" sldId="317"/>
            <ac:spMk id="66" creationId="{8265F31E-3BAF-4EDB-90D5-4BAE78A7B4ED}"/>
          </ac:spMkLst>
        </pc:spChg>
        <pc:picChg chg="mod modCrop">
          <ac:chgData name="Ambroise Baillifard (HR)" userId="e319b87a-3c87-43e2-b0da-23b986e29d99" providerId="ADAL" clId="{60769641-31DF-472B-BE62-DC9A1E0F29F7}" dt="2020-03-31T12:46:05.737" v="23" actId="732"/>
          <ac:picMkLst>
            <pc:docMk/>
            <pc:sldMk cId="1402995383" sldId="317"/>
            <ac:picMk id="8" creationId="{F01E423B-59D9-431D-BF2D-8C9BCD3C31AE}"/>
          </ac:picMkLst>
        </pc:picChg>
        <pc:picChg chg="add mod">
          <ac:chgData name="Ambroise Baillifard (HR)" userId="e319b87a-3c87-43e2-b0da-23b986e29d99" providerId="ADAL" clId="{60769641-31DF-472B-BE62-DC9A1E0F29F7}" dt="2020-04-03T14:30:39.300" v="8158" actId="1076"/>
          <ac:picMkLst>
            <pc:docMk/>
            <pc:sldMk cId="1402995383" sldId="317"/>
            <ac:picMk id="18" creationId="{4B410866-F7B3-4D84-840D-2DCBA1E9F2CA}"/>
          </ac:picMkLst>
        </pc:picChg>
        <pc:picChg chg="mod">
          <ac:chgData name="Ambroise Baillifard (HR)" userId="e319b87a-3c87-43e2-b0da-23b986e29d99" providerId="ADAL" clId="{60769641-31DF-472B-BE62-DC9A1E0F29F7}" dt="2020-04-03T14:30:39.300" v="8158" actId="1076"/>
          <ac:picMkLst>
            <pc:docMk/>
            <pc:sldMk cId="1402995383" sldId="317"/>
            <ac:picMk id="19" creationId="{52ECB530-48F0-45F9-A596-2A3206761DD0}"/>
          </ac:picMkLst>
        </pc:picChg>
        <pc:picChg chg="add del">
          <ac:chgData name="Ambroise Baillifard (HR)" userId="e319b87a-3c87-43e2-b0da-23b986e29d99" providerId="ADAL" clId="{60769641-31DF-472B-BE62-DC9A1E0F29F7}" dt="2020-04-02T14:27:54.591" v="4442" actId="478"/>
          <ac:picMkLst>
            <pc:docMk/>
            <pc:sldMk cId="1402995383" sldId="317"/>
            <ac:picMk id="19" creationId="{B989728B-47D7-4B64-A7A5-F8757FAA8E0B}"/>
          </ac:picMkLst>
        </pc:picChg>
        <pc:picChg chg="add mod">
          <ac:chgData name="Ambroise Baillifard (HR)" userId="e319b87a-3c87-43e2-b0da-23b986e29d99" providerId="ADAL" clId="{60769641-31DF-472B-BE62-DC9A1E0F29F7}" dt="2020-04-02T14:28:04.819" v="4444" actId="1076"/>
          <ac:picMkLst>
            <pc:docMk/>
            <pc:sldMk cId="1402995383" sldId="317"/>
            <ac:picMk id="20" creationId="{2D3884F1-18BC-47B4-90F9-47BF6DEC345D}"/>
          </ac:picMkLst>
        </pc:picChg>
        <pc:picChg chg="mod">
          <ac:chgData name="Ambroise Baillifard (HR)" userId="e319b87a-3c87-43e2-b0da-23b986e29d99" providerId="ADAL" clId="{60769641-31DF-472B-BE62-DC9A1E0F29F7}" dt="2020-04-03T14:30:39.300" v="8158" actId="1076"/>
          <ac:picMkLst>
            <pc:docMk/>
            <pc:sldMk cId="1402995383" sldId="317"/>
            <ac:picMk id="21" creationId="{51266578-17A0-4D4A-9152-314D545673C8}"/>
          </ac:picMkLst>
        </pc:picChg>
      </pc:sldChg>
      <pc:sldChg chg="addSp delSp modSp modAnim addCm modCm">
        <pc:chgData name="Ambroise Baillifard (HR)" userId="e319b87a-3c87-43e2-b0da-23b986e29d99" providerId="ADAL" clId="{60769641-31DF-472B-BE62-DC9A1E0F29F7}" dt="2020-04-06T12:20:40.777" v="8714"/>
        <pc:sldMkLst>
          <pc:docMk/>
          <pc:sldMk cId="2663790447" sldId="318"/>
        </pc:sldMkLst>
        <pc:spChg chg="mod">
          <ac:chgData name="Ambroise Baillifard (HR)" userId="e319b87a-3c87-43e2-b0da-23b986e29d99" providerId="ADAL" clId="{60769641-31DF-472B-BE62-DC9A1E0F29F7}" dt="2020-04-01T17:29:18.873" v="1967" actId="20577"/>
          <ac:spMkLst>
            <pc:docMk/>
            <pc:sldMk cId="2663790447" sldId="318"/>
            <ac:spMk id="2" creationId="{95939D36-2F81-4593-A01D-0E398456C555}"/>
          </ac:spMkLst>
        </pc:spChg>
        <pc:spChg chg="del">
          <ac:chgData name="Ambroise Baillifard (HR)" userId="e319b87a-3c87-43e2-b0da-23b986e29d99" providerId="ADAL" clId="{60769641-31DF-472B-BE62-DC9A1E0F29F7}" dt="2020-04-02T16:53:47.458" v="5566" actId="478"/>
          <ac:spMkLst>
            <pc:docMk/>
            <pc:sldMk cId="2663790447" sldId="318"/>
            <ac:spMk id="3" creationId="{EA8C5BDA-689D-4A10-BC25-AF51D72332EF}"/>
          </ac:spMkLst>
        </pc:spChg>
        <pc:spChg chg="add mod">
          <ac:chgData name="Ambroise Baillifard (HR)" userId="e319b87a-3c87-43e2-b0da-23b986e29d99" providerId="ADAL" clId="{60769641-31DF-472B-BE62-DC9A1E0F29F7}" dt="2020-04-01T17:30:32.938" v="2045" actId="1076"/>
          <ac:spMkLst>
            <pc:docMk/>
            <pc:sldMk cId="2663790447" sldId="318"/>
            <ac:spMk id="5" creationId="{19F31C4B-8DC0-4791-9084-2C2DB259889B}"/>
          </ac:spMkLst>
        </pc:spChg>
        <pc:spChg chg="add del">
          <ac:chgData name="Ambroise Baillifard (HR)" userId="e319b87a-3c87-43e2-b0da-23b986e29d99" providerId="ADAL" clId="{60769641-31DF-472B-BE62-DC9A1E0F29F7}" dt="2020-04-01T17:26:52.009" v="1749"/>
          <ac:spMkLst>
            <pc:docMk/>
            <pc:sldMk cId="2663790447" sldId="318"/>
            <ac:spMk id="6" creationId="{2B7F413D-1AF7-4573-BB86-D82CBFFCBA92}"/>
          </ac:spMkLst>
        </pc:spChg>
        <pc:spChg chg="add mod">
          <ac:chgData name="Ambroise Baillifard (HR)" userId="e319b87a-3c87-43e2-b0da-23b986e29d99" providerId="ADAL" clId="{60769641-31DF-472B-BE62-DC9A1E0F29F7}" dt="2020-04-06T12:20:23.502" v="8711" actId="207"/>
          <ac:spMkLst>
            <pc:docMk/>
            <pc:sldMk cId="2663790447" sldId="318"/>
            <ac:spMk id="7" creationId="{BC4044AB-85D9-454C-827D-BDFCB5D183C6}"/>
          </ac:spMkLst>
        </pc:spChg>
        <pc:spChg chg="add mod">
          <ac:chgData name="Ambroise Baillifard (HR)" userId="e319b87a-3c87-43e2-b0da-23b986e29d99" providerId="ADAL" clId="{60769641-31DF-472B-BE62-DC9A1E0F29F7}" dt="2020-04-06T12:20:10.795" v="8710" actId="207"/>
          <ac:spMkLst>
            <pc:docMk/>
            <pc:sldMk cId="2663790447" sldId="318"/>
            <ac:spMk id="9" creationId="{5006851B-A530-48A3-A1DB-1CF23057D40A}"/>
          </ac:spMkLst>
        </pc:spChg>
        <pc:spChg chg="add">
          <ac:chgData name="Ambroise Baillifard (HR)" userId="e319b87a-3c87-43e2-b0da-23b986e29d99" providerId="ADAL" clId="{60769641-31DF-472B-BE62-DC9A1E0F29F7}" dt="2020-04-02T16:53:48.044" v="5567"/>
          <ac:spMkLst>
            <pc:docMk/>
            <pc:sldMk cId="2663790447" sldId="318"/>
            <ac:spMk id="10" creationId="{0C67A72E-23CB-49D7-B9B5-F7BB7B0DA093}"/>
          </ac:spMkLst>
        </pc:spChg>
        <pc:spChg chg="del mod">
          <ac:chgData name="Ambroise Baillifard (HR)" userId="e319b87a-3c87-43e2-b0da-23b986e29d99" providerId="ADAL" clId="{60769641-31DF-472B-BE62-DC9A1E0F29F7}" dt="2020-04-01T17:27:29.882" v="1758" actId="478"/>
          <ac:spMkLst>
            <pc:docMk/>
            <pc:sldMk cId="2663790447" sldId="318"/>
            <ac:spMk id="10" creationId="{EB63A338-856C-48E4-B938-1551F667DB3C}"/>
          </ac:spMkLst>
        </pc:spChg>
        <pc:spChg chg="mod topLvl">
          <ac:chgData name="Ambroise Baillifard (HR)" userId="e319b87a-3c87-43e2-b0da-23b986e29d99" providerId="ADAL" clId="{60769641-31DF-472B-BE62-DC9A1E0F29F7}" dt="2020-04-03T13:36:45.037" v="7318" actId="478"/>
          <ac:spMkLst>
            <pc:docMk/>
            <pc:sldMk cId="2663790447" sldId="318"/>
            <ac:spMk id="14" creationId="{68121019-622D-49FD-B540-91B9C6BBEFA0}"/>
          </ac:spMkLst>
        </pc:spChg>
        <pc:spChg chg="mod topLvl">
          <ac:chgData name="Ambroise Baillifard (HR)" userId="e319b87a-3c87-43e2-b0da-23b986e29d99" providerId="ADAL" clId="{60769641-31DF-472B-BE62-DC9A1E0F29F7}" dt="2020-04-03T13:36:42.138" v="7317" actId="313"/>
          <ac:spMkLst>
            <pc:docMk/>
            <pc:sldMk cId="2663790447" sldId="318"/>
            <ac:spMk id="17" creationId="{F68B0B30-DDA1-409A-933D-70B10E8DC867}"/>
          </ac:spMkLst>
        </pc:spChg>
        <pc:spChg chg="add mod">
          <ac:chgData name="Ambroise Baillifard (HR)" userId="e319b87a-3c87-43e2-b0da-23b986e29d99" providerId="ADAL" clId="{60769641-31DF-472B-BE62-DC9A1E0F29F7}" dt="2020-04-06T10:31:42.762" v="8457"/>
          <ac:spMkLst>
            <pc:docMk/>
            <pc:sldMk cId="2663790447" sldId="318"/>
            <ac:spMk id="19" creationId="{B9A5B596-7DEB-4692-8322-FAF51276596E}"/>
          </ac:spMkLst>
        </pc:spChg>
        <pc:spChg chg="mod topLvl">
          <ac:chgData name="Ambroise Baillifard (HR)" userId="e319b87a-3c87-43e2-b0da-23b986e29d99" providerId="ADAL" clId="{60769641-31DF-472B-BE62-DC9A1E0F29F7}" dt="2020-04-03T13:36:11.289" v="7286" actId="14100"/>
          <ac:spMkLst>
            <pc:docMk/>
            <pc:sldMk cId="2663790447" sldId="318"/>
            <ac:spMk id="20" creationId="{031FCF71-E897-4CA6-94CA-EE351A6DF3BC}"/>
          </ac:spMkLst>
        </pc:spChg>
        <pc:spChg chg="add del mod">
          <ac:chgData name="Ambroise Baillifard (HR)" userId="e319b87a-3c87-43e2-b0da-23b986e29d99" providerId="ADAL" clId="{60769641-31DF-472B-BE62-DC9A1E0F29F7}" dt="2020-04-03T13:26:26.011" v="7081" actId="478"/>
          <ac:spMkLst>
            <pc:docMk/>
            <pc:sldMk cId="2663790447" sldId="318"/>
            <ac:spMk id="22" creationId="{371849D1-9168-4011-960F-716E1EDD6A3F}"/>
          </ac:spMkLst>
        </pc:spChg>
        <pc:grpChg chg="add del mod">
          <ac:chgData name="Ambroise Baillifard (HR)" userId="e319b87a-3c87-43e2-b0da-23b986e29d99" providerId="ADAL" clId="{60769641-31DF-472B-BE62-DC9A1E0F29F7}" dt="2020-04-03T13:36:45.037" v="7318" actId="478"/>
          <ac:grpSpMkLst>
            <pc:docMk/>
            <pc:sldMk cId="2663790447" sldId="318"/>
            <ac:grpSpMk id="13" creationId="{24FBC6EB-1FD8-4D66-AF73-F7881A02EBE9}"/>
          </ac:grpSpMkLst>
        </pc:grpChg>
        <pc:grpChg chg="add del mod">
          <ac:chgData name="Ambroise Baillifard (HR)" userId="e319b87a-3c87-43e2-b0da-23b986e29d99" providerId="ADAL" clId="{60769641-31DF-472B-BE62-DC9A1E0F29F7}" dt="2020-04-03T13:26:14.779" v="7078" actId="165"/>
          <ac:grpSpMkLst>
            <pc:docMk/>
            <pc:sldMk cId="2663790447" sldId="318"/>
            <ac:grpSpMk id="16" creationId="{FC931FFE-7C98-478D-A2D1-F9DCB16D68E7}"/>
          </ac:grpSpMkLst>
        </pc:grpChg>
        <pc:grpChg chg="add del mod">
          <ac:chgData name="Ambroise Baillifard (HR)" userId="e319b87a-3c87-43e2-b0da-23b986e29d99" providerId="ADAL" clId="{60769641-31DF-472B-BE62-DC9A1E0F29F7}" dt="2020-04-03T13:36:05.366" v="7284" actId="478"/>
          <ac:grpSpMkLst>
            <pc:docMk/>
            <pc:sldMk cId="2663790447" sldId="318"/>
            <ac:grpSpMk id="19" creationId="{72DB279A-48C1-4623-90F3-6A746BE31541}"/>
          </ac:grpSpMkLst>
        </pc:grpChg>
        <pc:picChg chg="add del mod">
          <ac:chgData name="Ambroise Baillifard (HR)" userId="e319b87a-3c87-43e2-b0da-23b986e29d99" providerId="ADAL" clId="{60769641-31DF-472B-BE62-DC9A1E0F29F7}" dt="2020-04-01T17:28:44.161" v="1956" actId="478"/>
          <ac:picMkLst>
            <pc:docMk/>
            <pc:sldMk cId="2663790447" sldId="318"/>
            <ac:picMk id="4" creationId="{EBD0321E-D3FA-49F6-B681-458D8D0BA84B}"/>
          </ac:picMkLst>
        </pc:picChg>
        <pc:picChg chg="del topLvl">
          <ac:chgData name="Ambroise Baillifard (HR)" userId="e319b87a-3c87-43e2-b0da-23b986e29d99" providerId="ADAL" clId="{60769641-31DF-472B-BE62-DC9A1E0F29F7}" dt="2020-04-03T13:36:45.037" v="7318" actId="478"/>
          <ac:picMkLst>
            <pc:docMk/>
            <pc:sldMk cId="2663790447" sldId="318"/>
            <ac:picMk id="15" creationId="{8C11F7AB-5270-4FEE-B83E-66E5595DBEE8}"/>
          </ac:picMkLst>
        </pc:picChg>
        <pc:picChg chg="mod topLvl">
          <ac:chgData name="Ambroise Baillifard (HR)" userId="e319b87a-3c87-43e2-b0da-23b986e29d99" providerId="ADAL" clId="{60769641-31DF-472B-BE62-DC9A1E0F29F7}" dt="2020-04-03T13:37:08.066" v="7324" actId="1076"/>
          <ac:picMkLst>
            <pc:docMk/>
            <pc:sldMk cId="2663790447" sldId="318"/>
            <ac:picMk id="18" creationId="{079AB2AB-AAF2-4D89-996A-37C3EE2DB636}"/>
          </ac:picMkLst>
        </pc:picChg>
        <pc:picChg chg="del topLvl">
          <ac:chgData name="Ambroise Baillifard (HR)" userId="e319b87a-3c87-43e2-b0da-23b986e29d99" providerId="ADAL" clId="{60769641-31DF-472B-BE62-DC9A1E0F29F7}" dt="2020-04-03T13:36:05.366" v="7284" actId="478"/>
          <ac:picMkLst>
            <pc:docMk/>
            <pc:sldMk cId="2663790447" sldId="318"/>
            <ac:picMk id="21" creationId="{0849A050-C2EA-4AE7-8AE8-D90B6ED1E7DF}"/>
          </ac:picMkLst>
        </pc:picChg>
        <pc:picChg chg="add mod">
          <ac:chgData name="Ambroise Baillifard (HR)" userId="e319b87a-3c87-43e2-b0da-23b986e29d99" providerId="ADAL" clId="{60769641-31DF-472B-BE62-DC9A1E0F29F7}" dt="2020-04-03T13:37:04.274" v="7323" actId="1076"/>
          <ac:picMkLst>
            <pc:docMk/>
            <pc:sldMk cId="2663790447" sldId="318"/>
            <ac:picMk id="22" creationId="{FE21127D-C887-4CB6-B640-EE729DDC76FC}"/>
          </ac:picMkLst>
        </pc:picChg>
        <pc:picChg chg="add mod">
          <ac:chgData name="Ambroise Baillifard (HR)" userId="e319b87a-3c87-43e2-b0da-23b986e29d99" providerId="ADAL" clId="{60769641-31DF-472B-BE62-DC9A1E0F29F7}" dt="2020-04-03T13:36:54.868" v="7320" actId="1076"/>
          <ac:picMkLst>
            <pc:docMk/>
            <pc:sldMk cId="2663790447" sldId="318"/>
            <ac:picMk id="23" creationId="{727EF9E1-61F4-4058-8DA7-2544D1450D6D}"/>
          </ac:picMkLst>
        </pc:picChg>
        <pc:picChg chg="add mod">
          <ac:chgData name="Ambroise Baillifard (HR)" userId="e319b87a-3c87-43e2-b0da-23b986e29d99" providerId="ADAL" clId="{60769641-31DF-472B-BE62-DC9A1E0F29F7}" dt="2020-04-03T13:37:12.770" v="7326" actId="1076"/>
          <ac:picMkLst>
            <pc:docMk/>
            <pc:sldMk cId="2663790447" sldId="318"/>
            <ac:picMk id="24" creationId="{243E5BA3-20D7-4A75-9C0F-13CF7403A5E3}"/>
          </ac:picMkLst>
        </pc:picChg>
        <pc:picChg chg="add mod">
          <ac:chgData name="Ambroise Baillifard (HR)" userId="e319b87a-3c87-43e2-b0da-23b986e29d99" providerId="ADAL" clId="{60769641-31DF-472B-BE62-DC9A1E0F29F7}" dt="2020-04-03T13:37:42.959" v="7335" actId="1076"/>
          <ac:picMkLst>
            <pc:docMk/>
            <pc:sldMk cId="2663790447" sldId="318"/>
            <ac:picMk id="25" creationId="{4432D7FB-8B39-4A95-8D5F-3CEF82CF1A0B}"/>
          </ac:picMkLst>
        </pc:picChg>
        <pc:picChg chg="add mod">
          <ac:chgData name="Ambroise Baillifard (HR)" userId="e319b87a-3c87-43e2-b0da-23b986e29d99" providerId="ADAL" clId="{60769641-31DF-472B-BE62-DC9A1E0F29F7}" dt="2020-04-03T13:37:58.031" v="7337" actId="1076"/>
          <ac:picMkLst>
            <pc:docMk/>
            <pc:sldMk cId="2663790447" sldId="318"/>
            <ac:picMk id="26" creationId="{FFD8534E-9F15-4F73-99FE-58DB674EEA10}"/>
          </ac:picMkLst>
        </pc:picChg>
      </pc:sldChg>
      <pc:sldChg chg="addSp delSp modSp modAnim addCm delCm modCm">
        <pc:chgData name="Ambroise Baillifard (HR)" userId="e319b87a-3c87-43e2-b0da-23b986e29d99" providerId="ADAL" clId="{60769641-31DF-472B-BE62-DC9A1E0F29F7}" dt="2020-04-06T10:50:31.830" v="8631" actId="1589"/>
        <pc:sldMkLst>
          <pc:docMk/>
          <pc:sldMk cId="3925994545" sldId="319"/>
        </pc:sldMkLst>
        <pc:spChg chg="mod">
          <ac:chgData name="Ambroise Baillifard (HR)" userId="e319b87a-3c87-43e2-b0da-23b986e29d99" providerId="ADAL" clId="{60769641-31DF-472B-BE62-DC9A1E0F29F7}" dt="2020-04-02T19:12:11.654" v="6041" actId="13926"/>
          <ac:spMkLst>
            <pc:docMk/>
            <pc:sldMk cId="3925994545" sldId="319"/>
            <ac:spMk id="2" creationId="{23BF504C-8372-4208-B6EA-7F5412E8E59C}"/>
          </ac:spMkLst>
        </pc:spChg>
        <pc:spChg chg="del mod">
          <ac:chgData name="Ambroise Baillifard (HR)" userId="e319b87a-3c87-43e2-b0da-23b986e29d99" providerId="ADAL" clId="{60769641-31DF-472B-BE62-DC9A1E0F29F7}" dt="2020-04-02T20:24:10.941" v="6989" actId="478"/>
          <ac:spMkLst>
            <pc:docMk/>
            <pc:sldMk cId="3925994545" sldId="319"/>
            <ac:spMk id="3" creationId="{1216F87A-AED8-47FA-A1F1-862987A87E64}"/>
          </ac:spMkLst>
        </pc:spChg>
        <pc:spChg chg="mod">
          <ac:chgData name="Ambroise Baillifard (HR)" userId="e319b87a-3c87-43e2-b0da-23b986e29d99" providerId="ADAL" clId="{60769641-31DF-472B-BE62-DC9A1E0F29F7}" dt="2020-04-02T08:18:00.273" v="2454" actId="20577"/>
          <ac:spMkLst>
            <pc:docMk/>
            <pc:sldMk cId="3925994545" sldId="319"/>
            <ac:spMk id="5" creationId="{BD69AC88-450B-4A92-A442-42D990D3D2E7}"/>
          </ac:spMkLst>
        </pc:spChg>
        <pc:spChg chg="mod">
          <ac:chgData name="Ambroise Baillifard (HR)" userId="e319b87a-3c87-43e2-b0da-23b986e29d99" providerId="ADAL" clId="{60769641-31DF-472B-BE62-DC9A1E0F29F7}" dt="2020-04-01T17:54:47.590" v="2239" actId="962"/>
          <ac:spMkLst>
            <pc:docMk/>
            <pc:sldMk cId="3925994545" sldId="319"/>
            <ac:spMk id="15" creationId="{45514EA9-CCD6-4396-9E90-28FC8EE416CE}"/>
          </ac:spMkLst>
        </pc:spChg>
        <pc:spChg chg="mod">
          <ac:chgData name="Ambroise Baillifard (HR)" userId="e319b87a-3c87-43e2-b0da-23b986e29d99" providerId="ADAL" clId="{60769641-31DF-472B-BE62-DC9A1E0F29F7}" dt="2020-04-01T17:54:54.091" v="2240" actId="962"/>
          <ac:spMkLst>
            <pc:docMk/>
            <pc:sldMk cId="3925994545" sldId="319"/>
            <ac:spMk id="16" creationId="{1ABAA399-DD1B-47FE-BAF1-7888B3A88224}"/>
          </ac:spMkLst>
        </pc:spChg>
        <pc:spChg chg="mod">
          <ac:chgData name="Ambroise Baillifard (HR)" userId="e319b87a-3c87-43e2-b0da-23b986e29d99" providerId="ADAL" clId="{60769641-31DF-472B-BE62-DC9A1E0F29F7}" dt="2020-04-01T17:55:03.128" v="2241" actId="962"/>
          <ac:spMkLst>
            <pc:docMk/>
            <pc:sldMk cId="3925994545" sldId="319"/>
            <ac:spMk id="17" creationId="{EF9FB7B0-495B-4DFF-9E9F-FD3FB02CA93D}"/>
          </ac:spMkLst>
        </pc:spChg>
        <pc:spChg chg="add mod">
          <ac:chgData name="Ambroise Baillifard (HR)" userId="e319b87a-3c87-43e2-b0da-23b986e29d99" providerId="ADAL" clId="{60769641-31DF-472B-BE62-DC9A1E0F29F7}" dt="2020-04-01T17:37:20.160" v="2059" actId="1076"/>
          <ac:spMkLst>
            <pc:docMk/>
            <pc:sldMk cId="3925994545" sldId="319"/>
            <ac:spMk id="18" creationId="{0893ED9C-026B-43FB-A097-91C41B4075CE}"/>
          </ac:spMkLst>
        </pc:spChg>
        <pc:spChg chg="add">
          <ac:chgData name="Ambroise Baillifard (HR)" userId="e319b87a-3c87-43e2-b0da-23b986e29d99" providerId="ADAL" clId="{60769641-31DF-472B-BE62-DC9A1E0F29F7}" dt="2020-04-02T20:24:11.342" v="6990"/>
          <ac:spMkLst>
            <pc:docMk/>
            <pc:sldMk cId="3925994545" sldId="319"/>
            <ac:spMk id="25" creationId="{2E6B57FB-E97E-43E3-AB67-02C0B07A01A5}"/>
          </ac:spMkLst>
        </pc:spChg>
        <pc:spChg chg="del">
          <ac:chgData name="Ambroise Baillifard (HR)" userId="e319b87a-3c87-43e2-b0da-23b986e29d99" providerId="ADAL" clId="{60769641-31DF-472B-BE62-DC9A1E0F29F7}" dt="2020-04-01T17:37:16.234" v="2057" actId="478"/>
          <ac:spMkLst>
            <pc:docMk/>
            <pc:sldMk cId="3925994545" sldId="319"/>
            <ac:spMk id="25" creationId="{6174E7AA-F0DA-4224-85DE-09A9D1B464CE}"/>
          </ac:spMkLst>
        </pc:spChg>
        <pc:spChg chg="add del mod">
          <ac:chgData name="Ambroise Baillifard (HR)" userId="e319b87a-3c87-43e2-b0da-23b986e29d99" providerId="ADAL" clId="{60769641-31DF-472B-BE62-DC9A1E0F29F7}" dt="2020-04-02T16:50:14.754" v="5488" actId="478"/>
          <ac:spMkLst>
            <pc:docMk/>
            <pc:sldMk cId="3925994545" sldId="319"/>
            <ac:spMk id="25" creationId="{B0C4E156-3D87-4454-AF18-8A63D9A53670}"/>
          </ac:spMkLst>
        </pc:spChg>
        <pc:spChg chg="add mod">
          <ac:chgData name="Ambroise Baillifard (HR)" userId="e319b87a-3c87-43e2-b0da-23b986e29d99" providerId="ADAL" clId="{60769641-31DF-472B-BE62-DC9A1E0F29F7}" dt="2020-04-02T20:25:35.097" v="7001" actId="404"/>
          <ac:spMkLst>
            <pc:docMk/>
            <pc:sldMk cId="3925994545" sldId="319"/>
            <ac:spMk id="28" creationId="{59714C40-7BAD-4262-B563-04D2A3E015C2}"/>
          </ac:spMkLst>
        </pc:spChg>
        <pc:spChg chg="add del mod">
          <ac:chgData name="Ambroise Baillifard (HR)" userId="e319b87a-3c87-43e2-b0da-23b986e29d99" providerId="ADAL" clId="{60769641-31DF-472B-BE62-DC9A1E0F29F7}" dt="2020-04-06T10:24:36.734" v="8273" actId="478"/>
          <ac:spMkLst>
            <pc:docMk/>
            <pc:sldMk cId="3925994545" sldId="319"/>
            <ac:spMk id="29" creationId="{A1C4C9CA-AAEE-4FAE-8CCE-88FC5FB3DDBA}"/>
          </ac:spMkLst>
        </pc:spChg>
        <pc:picChg chg="add mod">
          <ac:chgData name="Ambroise Baillifard (HR)" userId="e319b87a-3c87-43e2-b0da-23b986e29d99" providerId="ADAL" clId="{60769641-31DF-472B-BE62-DC9A1E0F29F7}" dt="2020-04-02T20:25:43.823" v="7004" actId="1076"/>
          <ac:picMkLst>
            <pc:docMk/>
            <pc:sldMk cId="3925994545" sldId="319"/>
            <ac:picMk id="26" creationId="{F8E40FBC-EA51-4429-BD1C-4C28597ACA98}"/>
          </ac:picMkLst>
        </pc:picChg>
        <pc:cxnChg chg="add mod">
          <ac:chgData name="Ambroise Baillifard (HR)" userId="e319b87a-3c87-43e2-b0da-23b986e29d99" providerId="ADAL" clId="{60769641-31DF-472B-BE62-DC9A1E0F29F7}" dt="2020-04-02T20:25:41.115" v="7003" actId="14100"/>
          <ac:cxnSpMkLst>
            <pc:docMk/>
            <pc:sldMk cId="3925994545" sldId="319"/>
            <ac:cxnSpMk id="27" creationId="{B0463FFC-ABD1-43A3-93D8-FB251B773DFD}"/>
          </ac:cxnSpMkLst>
        </pc:cxnChg>
      </pc:sldChg>
      <pc:sldChg chg="addSp delSp modSp addCm delCm modCm">
        <pc:chgData name="Ambroise Baillifard (HR)" userId="e319b87a-3c87-43e2-b0da-23b986e29d99" providerId="ADAL" clId="{60769641-31DF-472B-BE62-DC9A1E0F29F7}" dt="2020-04-02T08:26:42.994" v="2527" actId="1076"/>
        <pc:sldMkLst>
          <pc:docMk/>
          <pc:sldMk cId="2907432548" sldId="320"/>
        </pc:sldMkLst>
        <pc:spChg chg="mod">
          <ac:chgData name="Ambroise Baillifard (HR)" userId="e319b87a-3c87-43e2-b0da-23b986e29d99" providerId="ADAL" clId="{60769641-31DF-472B-BE62-DC9A1E0F29F7}" dt="2020-04-01T19:03:48.100" v="2445" actId="20577"/>
          <ac:spMkLst>
            <pc:docMk/>
            <pc:sldMk cId="2907432548" sldId="320"/>
            <ac:spMk id="4" creationId="{4C7A0DB1-CAC9-4BE0-ABC6-A85C637E8ACF}"/>
          </ac:spMkLst>
        </pc:spChg>
        <pc:spChg chg="add mod">
          <ac:chgData name="Ambroise Baillifard (HR)" userId="e319b87a-3c87-43e2-b0da-23b986e29d99" providerId="ADAL" clId="{60769641-31DF-472B-BE62-DC9A1E0F29F7}" dt="2020-04-01T18:05:42.537" v="2308" actId="20577"/>
          <ac:spMkLst>
            <pc:docMk/>
            <pc:sldMk cId="2907432548" sldId="320"/>
            <ac:spMk id="5" creationId="{DE531FAA-E61C-439A-887A-1FCA9BA65BBE}"/>
          </ac:spMkLst>
        </pc:spChg>
        <pc:spChg chg="mod">
          <ac:chgData name="Ambroise Baillifard (HR)" userId="e319b87a-3c87-43e2-b0da-23b986e29d99" providerId="ADAL" clId="{60769641-31DF-472B-BE62-DC9A1E0F29F7}" dt="2020-04-01T17:50:26.582" v="2229" actId="1076"/>
          <ac:spMkLst>
            <pc:docMk/>
            <pc:sldMk cId="2907432548" sldId="320"/>
            <ac:spMk id="19" creationId="{42AC9787-4912-4D99-B17D-3324D2036361}"/>
          </ac:spMkLst>
        </pc:spChg>
        <pc:spChg chg="mod">
          <ac:chgData name="Ambroise Baillifard (HR)" userId="e319b87a-3c87-43e2-b0da-23b986e29d99" providerId="ADAL" clId="{60769641-31DF-472B-BE62-DC9A1E0F29F7}" dt="2020-04-01T18:03:40.173" v="2304" actId="20577"/>
          <ac:spMkLst>
            <pc:docMk/>
            <pc:sldMk cId="2907432548" sldId="320"/>
            <ac:spMk id="21" creationId="{0BE4D795-5627-468B-82FD-13739DBAA995}"/>
          </ac:spMkLst>
        </pc:spChg>
        <pc:spChg chg="add">
          <ac:chgData name="Ambroise Baillifard (HR)" userId="e319b87a-3c87-43e2-b0da-23b986e29d99" providerId="ADAL" clId="{60769641-31DF-472B-BE62-DC9A1E0F29F7}" dt="2020-04-01T17:37:30.036" v="2061"/>
          <ac:spMkLst>
            <pc:docMk/>
            <pc:sldMk cId="2907432548" sldId="320"/>
            <ac:spMk id="22" creationId="{DB8FBDD1-FE4C-427F-8BD4-96004BB4F5E9}"/>
          </ac:spMkLst>
        </pc:spChg>
        <pc:spChg chg="add mod">
          <ac:chgData name="Ambroise Baillifard (HR)" userId="e319b87a-3c87-43e2-b0da-23b986e29d99" providerId="ADAL" clId="{60769641-31DF-472B-BE62-DC9A1E0F29F7}" dt="2020-04-02T08:26:42.994" v="2527" actId="1076"/>
          <ac:spMkLst>
            <pc:docMk/>
            <pc:sldMk cId="2907432548" sldId="320"/>
            <ac:spMk id="23" creationId="{1193825F-68B4-4479-8D28-E0E627595175}"/>
          </ac:spMkLst>
        </pc:spChg>
        <pc:spChg chg="del">
          <ac:chgData name="Ambroise Baillifard (HR)" userId="e319b87a-3c87-43e2-b0da-23b986e29d99" providerId="ADAL" clId="{60769641-31DF-472B-BE62-DC9A1E0F29F7}" dt="2020-04-01T17:37:29.352" v="2060" actId="478"/>
          <ac:spMkLst>
            <pc:docMk/>
            <pc:sldMk cId="2907432548" sldId="320"/>
            <ac:spMk id="25" creationId="{6174E7AA-F0DA-4224-85DE-09A9D1B464CE}"/>
          </ac:spMkLst>
        </pc:spChg>
      </pc:sldChg>
      <pc:sldChg chg="addSp delSp modSp add modAnim">
        <pc:chgData name="Ambroise Baillifard (HR)" userId="e319b87a-3c87-43e2-b0da-23b986e29d99" providerId="ADAL" clId="{60769641-31DF-472B-BE62-DC9A1E0F29F7}" dt="2020-04-06T10:39:30.730" v="8517"/>
        <pc:sldMkLst>
          <pc:docMk/>
          <pc:sldMk cId="1688995950" sldId="321"/>
        </pc:sldMkLst>
        <pc:spChg chg="del mod">
          <ac:chgData name="Ambroise Baillifard (HR)" userId="e319b87a-3c87-43e2-b0da-23b986e29d99" providerId="ADAL" clId="{60769641-31DF-472B-BE62-DC9A1E0F29F7}" dt="2020-04-02T16:53:39.125" v="5560" actId="478"/>
          <ac:spMkLst>
            <pc:docMk/>
            <pc:sldMk cId="1688995950" sldId="321"/>
            <ac:spMk id="3" creationId="{D8DE0315-7E8F-4FBD-BE84-3D40B5261373}"/>
          </ac:spMkLst>
        </pc:spChg>
        <pc:spChg chg="mod">
          <ac:chgData name="Ambroise Baillifard (HR)" userId="e319b87a-3c87-43e2-b0da-23b986e29d99" providerId="ADAL" clId="{60769641-31DF-472B-BE62-DC9A1E0F29F7}" dt="2020-04-02T19:44:57.059" v="6367" actId="14100"/>
          <ac:spMkLst>
            <pc:docMk/>
            <pc:sldMk cId="1688995950" sldId="321"/>
            <ac:spMk id="4" creationId="{181CA77F-2369-4426-BD1A-D4EF23F80C0E}"/>
          </ac:spMkLst>
        </pc:spChg>
        <pc:spChg chg="mod">
          <ac:chgData name="Ambroise Baillifard (HR)" userId="e319b87a-3c87-43e2-b0da-23b986e29d99" providerId="ADAL" clId="{60769641-31DF-472B-BE62-DC9A1E0F29F7}" dt="2020-04-02T19:44:57.059" v="6367" actId="14100"/>
          <ac:spMkLst>
            <pc:docMk/>
            <pc:sldMk cId="1688995950" sldId="321"/>
            <ac:spMk id="5" creationId="{2ED0DDCD-6072-4C57-8950-5E29EBD401C3}"/>
          </ac:spMkLst>
        </pc:spChg>
        <pc:spChg chg="mod">
          <ac:chgData name="Ambroise Baillifard (HR)" userId="e319b87a-3c87-43e2-b0da-23b986e29d99" providerId="ADAL" clId="{60769641-31DF-472B-BE62-DC9A1E0F29F7}" dt="2020-04-02T19:44:57.059" v="6367" actId="14100"/>
          <ac:spMkLst>
            <pc:docMk/>
            <pc:sldMk cId="1688995950" sldId="321"/>
            <ac:spMk id="6" creationId="{928998BF-2DC7-4D2B-AF35-A7227F06D148}"/>
          </ac:spMkLst>
        </pc:spChg>
        <pc:spChg chg="mod">
          <ac:chgData name="Ambroise Baillifard (HR)" userId="e319b87a-3c87-43e2-b0da-23b986e29d99" providerId="ADAL" clId="{60769641-31DF-472B-BE62-DC9A1E0F29F7}" dt="2020-04-02T19:44:57.059" v="6367" actId="14100"/>
          <ac:spMkLst>
            <pc:docMk/>
            <pc:sldMk cId="1688995950" sldId="321"/>
            <ac:spMk id="7" creationId="{D04B0CDA-3026-4920-85FF-2F8402ADE7EE}"/>
          </ac:spMkLst>
        </pc:spChg>
        <pc:spChg chg="mod">
          <ac:chgData name="Ambroise Baillifard (HR)" userId="e319b87a-3c87-43e2-b0da-23b986e29d99" providerId="ADAL" clId="{60769641-31DF-472B-BE62-DC9A1E0F29F7}" dt="2020-04-02T19:44:57.059" v="6367" actId="14100"/>
          <ac:spMkLst>
            <pc:docMk/>
            <pc:sldMk cId="1688995950" sldId="321"/>
            <ac:spMk id="8" creationId="{EBBA5294-C06B-405D-8973-392E4EB816E8}"/>
          </ac:spMkLst>
        </pc:spChg>
        <pc:spChg chg="del">
          <ac:chgData name="Ambroise Baillifard (HR)" userId="e319b87a-3c87-43e2-b0da-23b986e29d99" providerId="ADAL" clId="{60769641-31DF-472B-BE62-DC9A1E0F29F7}" dt="2020-04-01T16:23:33.078" v="430" actId="478"/>
          <ac:spMkLst>
            <pc:docMk/>
            <pc:sldMk cId="1688995950" sldId="321"/>
            <ac:spMk id="10" creationId="{C0CB76CE-B5AB-4CF7-8F33-5E5C8DCE6798}"/>
          </ac:spMkLst>
        </pc:spChg>
        <pc:spChg chg="mod">
          <ac:chgData name="Ambroise Baillifard (HR)" userId="e319b87a-3c87-43e2-b0da-23b986e29d99" providerId="ADAL" clId="{60769641-31DF-472B-BE62-DC9A1E0F29F7}" dt="2020-04-06T10:35:15.379" v="8500" actId="1076"/>
          <ac:spMkLst>
            <pc:docMk/>
            <pc:sldMk cId="1688995950" sldId="321"/>
            <ac:spMk id="11" creationId="{08AA049C-1679-4257-BCD3-D62CD600E283}"/>
          </ac:spMkLst>
        </pc:spChg>
        <pc:spChg chg="mod">
          <ac:chgData name="Ambroise Baillifard (HR)" userId="e319b87a-3c87-43e2-b0da-23b986e29d99" providerId="ADAL" clId="{60769641-31DF-472B-BE62-DC9A1E0F29F7}" dt="2020-04-06T10:35:15.379" v="8500" actId="1076"/>
          <ac:spMkLst>
            <pc:docMk/>
            <pc:sldMk cId="1688995950" sldId="321"/>
            <ac:spMk id="12" creationId="{59C1542F-F418-48D9-A2E5-9997523E082E}"/>
          </ac:spMkLst>
        </pc:spChg>
        <pc:spChg chg="mod">
          <ac:chgData name="Ambroise Baillifard (HR)" userId="e319b87a-3c87-43e2-b0da-23b986e29d99" providerId="ADAL" clId="{60769641-31DF-472B-BE62-DC9A1E0F29F7}" dt="2020-04-06T10:35:15.379" v="8500" actId="1076"/>
          <ac:spMkLst>
            <pc:docMk/>
            <pc:sldMk cId="1688995950" sldId="321"/>
            <ac:spMk id="13" creationId="{05111E7C-5BEC-46E4-94AD-8F103D97AF61}"/>
          </ac:spMkLst>
        </pc:spChg>
        <pc:spChg chg="mod">
          <ac:chgData name="Ambroise Baillifard (HR)" userId="e319b87a-3c87-43e2-b0da-23b986e29d99" providerId="ADAL" clId="{60769641-31DF-472B-BE62-DC9A1E0F29F7}" dt="2020-04-06T10:35:15.379" v="8500" actId="1076"/>
          <ac:spMkLst>
            <pc:docMk/>
            <pc:sldMk cId="1688995950" sldId="321"/>
            <ac:spMk id="14" creationId="{64F2A708-A539-4560-A893-ECA1192066C8}"/>
          </ac:spMkLst>
        </pc:spChg>
        <pc:spChg chg="mod">
          <ac:chgData name="Ambroise Baillifard (HR)" userId="e319b87a-3c87-43e2-b0da-23b986e29d99" providerId="ADAL" clId="{60769641-31DF-472B-BE62-DC9A1E0F29F7}" dt="2020-04-06T10:35:15.379" v="8500" actId="1076"/>
          <ac:spMkLst>
            <pc:docMk/>
            <pc:sldMk cId="1688995950" sldId="321"/>
            <ac:spMk id="15" creationId="{C7533ADD-115A-4B68-913B-778F149864B7}"/>
          </ac:spMkLst>
        </pc:spChg>
        <pc:spChg chg="mod">
          <ac:chgData name="Ambroise Baillifard (HR)" userId="e319b87a-3c87-43e2-b0da-23b986e29d99" providerId="ADAL" clId="{60769641-31DF-472B-BE62-DC9A1E0F29F7}" dt="2020-04-06T10:35:15.379" v="8500" actId="1076"/>
          <ac:spMkLst>
            <pc:docMk/>
            <pc:sldMk cId="1688995950" sldId="321"/>
            <ac:spMk id="16" creationId="{2CF623DA-6618-4217-B09F-56BE64B70220}"/>
          </ac:spMkLst>
        </pc:spChg>
        <pc:spChg chg="mod">
          <ac:chgData name="Ambroise Baillifard (HR)" userId="e319b87a-3c87-43e2-b0da-23b986e29d99" providerId="ADAL" clId="{60769641-31DF-472B-BE62-DC9A1E0F29F7}" dt="2020-04-06T10:35:15.379" v="8500" actId="1076"/>
          <ac:spMkLst>
            <pc:docMk/>
            <pc:sldMk cId="1688995950" sldId="321"/>
            <ac:spMk id="17" creationId="{6B6C819D-6959-4722-A410-44E0E8390FC4}"/>
          </ac:spMkLst>
        </pc:spChg>
        <pc:spChg chg="add del">
          <ac:chgData name="Ambroise Baillifard (HR)" userId="e319b87a-3c87-43e2-b0da-23b986e29d99" providerId="ADAL" clId="{60769641-31DF-472B-BE62-DC9A1E0F29F7}" dt="2020-04-01T16:23:30.089" v="429"/>
          <ac:spMkLst>
            <pc:docMk/>
            <pc:sldMk cId="1688995950" sldId="321"/>
            <ac:spMk id="23" creationId="{21FE15D8-BC60-4974-8A4D-AEA96885CB1D}"/>
          </ac:spMkLst>
        </pc:spChg>
        <pc:spChg chg="mod">
          <ac:chgData name="Ambroise Baillifard (HR)" userId="e319b87a-3c87-43e2-b0da-23b986e29d99" providerId="ADAL" clId="{60769641-31DF-472B-BE62-DC9A1E0F29F7}" dt="2020-04-02T16:55:06.353" v="5575"/>
          <ac:spMkLst>
            <pc:docMk/>
            <pc:sldMk cId="1688995950" sldId="321"/>
            <ac:spMk id="25" creationId="{CC28B2E5-D673-402D-8E0D-1567A51E0EFF}"/>
          </ac:spMkLst>
        </pc:spChg>
        <pc:spChg chg="add mod">
          <ac:chgData name="Ambroise Baillifard (HR)" userId="e319b87a-3c87-43e2-b0da-23b986e29d99" providerId="ADAL" clId="{60769641-31DF-472B-BE62-DC9A1E0F29F7}" dt="2020-04-06T10:35:15.379" v="8500" actId="1076"/>
          <ac:spMkLst>
            <pc:docMk/>
            <pc:sldMk cId="1688995950" sldId="321"/>
            <ac:spMk id="26" creationId="{4BCA4935-E2ED-4207-9324-64853138D408}"/>
          </ac:spMkLst>
        </pc:spChg>
        <pc:spChg chg="add del">
          <ac:chgData name="Ambroise Baillifard (HR)" userId="e319b87a-3c87-43e2-b0da-23b986e29d99" providerId="ADAL" clId="{60769641-31DF-472B-BE62-DC9A1E0F29F7}" dt="2020-04-01T16:27:21.475" v="670"/>
          <ac:spMkLst>
            <pc:docMk/>
            <pc:sldMk cId="1688995950" sldId="321"/>
            <ac:spMk id="27" creationId="{BDFBA80E-0CBE-49FC-95F1-4C03ABDD7E64}"/>
          </ac:spMkLst>
        </pc:spChg>
        <pc:spChg chg="add mod">
          <ac:chgData name="Ambroise Baillifard (HR)" userId="e319b87a-3c87-43e2-b0da-23b986e29d99" providerId="ADAL" clId="{60769641-31DF-472B-BE62-DC9A1E0F29F7}" dt="2020-04-06T10:35:15.379" v="8500" actId="1076"/>
          <ac:spMkLst>
            <pc:docMk/>
            <pc:sldMk cId="1688995950" sldId="321"/>
            <ac:spMk id="28" creationId="{2E231BD4-B943-48A9-BAA5-E05699E548B5}"/>
          </ac:spMkLst>
        </pc:spChg>
        <pc:spChg chg="add mod">
          <ac:chgData name="Ambroise Baillifard (HR)" userId="e319b87a-3c87-43e2-b0da-23b986e29d99" providerId="ADAL" clId="{60769641-31DF-472B-BE62-DC9A1E0F29F7}" dt="2020-04-06T10:35:15.379" v="8500" actId="1076"/>
          <ac:spMkLst>
            <pc:docMk/>
            <pc:sldMk cId="1688995950" sldId="321"/>
            <ac:spMk id="29" creationId="{0CF49220-2782-41EF-AE78-0CCF8A694DE4}"/>
          </ac:spMkLst>
        </pc:spChg>
        <pc:spChg chg="add mod">
          <ac:chgData name="Ambroise Baillifard (HR)" userId="e319b87a-3c87-43e2-b0da-23b986e29d99" providerId="ADAL" clId="{60769641-31DF-472B-BE62-DC9A1E0F29F7}" dt="2020-04-06T10:35:15.379" v="8500" actId="1076"/>
          <ac:spMkLst>
            <pc:docMk/>
            <pc:sldMk cId="1688995950" sldId="321"/>
            <ac:spMk id="30" creationId="{8FED5FBB-4043-4D3A-B87A-14CD66EC5761}"/>
          </ac:spMkLst>
        </pc:spChg>
        <pc:spChg chg="add mod">
          <ac:chgData name="Ambroise Baillifard (HR)" userId="e319b87a-3c87-43e2-b0da-23b986e29d99" providerId="ADAL" clId="{60769641-31DF-472B-BE62-DC9A1E0F29F7}" dt="2020-04-06T10:35:15.379" v="8500" actId="1076"/>
          <ac:spMkLst>
            <pc:docMk/>
            <pc:sldMk cId="1688995950" sldId="321"/>
            <ac:spMk id="31" creationId="{1CE106D5-83D8-4C09-8A5A-956D4EF3BA80}"/>
          </ac:spMkLst>
        </pc:spChg>
        <pc:spChg chg="mod">
          <ac:chgData name="Ambroise Baillifard (HR)" userId="e319b87a-3c87-43e2-b0da-23b986e29d99" providerId="ADAL" clId="{60769641-31DF-472B-BE62-DC9A1E0F29F7}" dt="2020-04-06T10:35:19.170" v="8501" actId="14100"/>
          <ac:spMkLst>
            <pc:docMk/>
            <pc:sldMk cId="1688995950" sldId="321"/>
            <ac:spMk id="35" creationId="{FF3EC3D8-3075-4063-9C2B-4873E2B100FB}"/>
          </ac:spMkLst>
        </pc:spChg>
        <pc:spChg chg="mod">
          <ac:chgData name="Ambroise Baillifard (HR)" userId="e319b87a-3c87-43e2-b0da-23b986e29d99" providerId="ADAL" clId="{60769641-31DF-472B-BE62-DC9A1E0F29F7}" dt="2020-04-06T10:35:27.898" v="8504" actId="1076"/>
          <ac:spMkLst>
            <pc:docMk/>
            <pc:sldMk cId="1688995950" sldId="321"/>
            <ac:spMk id="37" creationId="{892DBF0D-3B9D-4220-9F82-E6074BDC66FD}"/>
          </ac:spMkLst>
        </pc:spChg>
        <pc:spChg chg="add">
          <ac:chgData name="Ambroise Baillifard (HR)" userId="e319b87a-3c87-43e2-b0da-23b986e29d99" providerId="ADAL" clId="{60769641-31DF-472B-BE62-DC9A1E0F29F7}" dt="2020-04-02T16:53:39.672" v="5561"/>
          <ac:spMkLst>
            <pc:docMk/>
            <pc:sldMk cId="1688995950" sldId="321"/>
            <ac:spMk id="38" creationId="{2EA6D0C5-CE32-47AA-B62B-539199346517}"/>
          </ac:spMkLst>
        </pc:spChg>
        <pc:spChg chg="add mod">
          <ac:chgData name="Ambroise Baillifard (HR)" userId="e319b87a-3c87-43e2-b0da-23b986e29d99" providerId="ADAL" clId="{60769641-31DF-472B-BE62-DC9A1E0F29F7}" dt="2020-04-02T20:12:14.463" v="6872"/>
          <ac:spMkLst>
            <pc:docMk/>
            <pc:sldMk cId="1688995950" sldId="321"/>
            <ac:spMk id="40" creationId="{4ABBE9B3-AC8B-4A2D-99DF-E11D675BF564}"/>
          </ac:spMkLst>
        </pc:spChg>
        <pc:spChg chg="add mod">
          <ac:chgData name="Ambroise Baillifard (HR)" userId="e319b87a-3c87-43e2-b0da-23b986e29d99" providerId="ADAL" clId="{60769641-31DF-472B-BE62-DC9A1E0F29F7}" dt="2020-04-06T10:39:01.039" v="8515" actId="962"/>
          <ac:spMkLst>
            <pc:docMk/>
            <pc:sldMk cId="1688995950" sldId="321"/>
            <ac:spMk id="43" creationId="{251E3911-E739-4BCE-875E-74F702E99FC0}"/>
          </ac:spMkLst>
        </pc:spChg>
        <pc:picChg chg="mod">
          <ac:chgData name="Ambroise Baillifard (HR)" userId="e319b87a-3c87-43e2-b0da-23b986e29d99" providerId="ADAL" clId="{60769641-31DF-472B-BE62-DC9A1E0F29F7}" dt="2020-04-02T19:44:59.473" v="6368" actId="1076"/>
          <ac:picMkLst>
            <pc:docMk/>
            <pc:sldMk cId="1688995950" sldId="321"/>
            <ac:picMk id="36" creationId="{F6052F9F-D778-434C-8CDE-0E893B2BB6AB}"/>
          </ac:picMkLst>
        </pc:picChg>
        <pc:cxnChg chg="mod">
          <ac:chgData name="Ambroise Baillifard (HR)" userId="e319b87a-3c87-43e2-b0da-23b986e29d99" providerId="ADAL" clId="{60769641-31DF-472B-BE62-DC9A1E0F29F7}" dt="2020-04-06T10:35:15.379" v="8500" actId="1076"/>
          <ac:cxnSpMkLst>
            <pc:docMk/>
            <pc:sldMk cId="1688995950" sldId="321"/>
            <ac:cxnSpMk id="20" creationId="{74F128A5-9B62-4A4F-BEA7-1268C6B7BA77}"/>
          </ac:cxnSpMkLst>
        </pc:cxnChg>
        <pc:cxnChg chg="mod">
          <ac:chgData name="Ambroise Baillifard (HR)" userId="e319b87a-3c87-43e2-b0da-23b986e29d99" providerId="ADAL" clId="{60769641-31DF-472B-BE62-DC9A1E0F29F7}" dt="2020-04-06T10:35:15.379" v="8500" actId="1076"/>
          <ac:cxnSpMkLst>
            <pc:docMk/>
            <pc:sldMk cId="1688995950" sldId="321"/>
            <ac:cxnSpMk id="22" creationId="{666EE6F6-99D6-4CCC-8CE8-32B284276193}"/>
          </ac:cxnSpMkLst>
        </pc:cxnChg>
        <pc:cxnChg chg="mod">
          <ac:chgData name="Ambroise Baillifard (HR)" userId="e319b87a-3c87-43e2-b0da-23b986e29d99" providerId="ADAL" clId="{60769641-31DF-472B-BE62-DC9A1E0F29F7}" dt="2020-04-06T10:35:15.379" v="8500" actId="1076"/>
          <ac:cxnSpMkLst>
            <pc:docMk/>
            <pc:sldMk cId="1688995950" sldId="321"/>
            <ac:cxnSpMk id="24" creationId="{05A0C246-1DCC-40F6-804E-0125885D2FC2}"/>
          </ac:cxnSpMkLst>
        </pc:cxnChg>
        <pc:cxnChg chg="add mod">
          <ac:chgData name="Ambroise Baillifard (HR)" userId="e319b87a-3c87-43e2-b0da-23b986e29d99" providerId="ADAL" clId="{60769641-31DF-472B-BE62-DC9A1E0F29F7}" dt="2020-04-06T10:35:15.379" v="8500" actId="1076"/>
          <ac:cxnSpMkLst>
            <pc:docMk/>
            <pc:sldMk cId="1688995950" sldId="321"/>
            <ac:cxnSpMk id="32" creationId="{59119400-D4F3-43C0-BE98-82DDFF7A678C}"/>
          </ac:cxnSpMkLst>
        </pc:cxnChg>
        <pc:cxnChg chg="add mod">
          <ac:chgData name="Ambroise Baillifard (HR)" userId="e319b87a-3c87-43e2-b0da-23b986e29d99" providerId="ADAL" clId="{60769641-31DF-472B-BE62-DC9A1E0F29F7}" dt="2020-04-06T10:35:15.379" v="8500" actId="1076"/>
          <ac:cxnSpMkLst>
            <pc:docMk/>
            <pc:sldMk cId="1688995950" sldId="321"/>
            <ac:cxnSpMk id="33" creationId="{7E2C94DA-1483-4001-8B24-CA1ADC8D0B19}"/>
          </ac:cxnSpMkLst>
        </pc:cxnChg>
        <pc:cxnChg chg="add mod">
          <ac:chgData name="Ambroise Baillifard (HR)" userId="e319b87a-3c87-43e2-b0da-23b986e29d99" providerId="ADAL" clId="{60769641-31DF-472B-BE62-DC9A1E0F29F7}" dt="2020-04-06T10:35:15.379" v="8500" actId="1076"/>
          <ac:cxnSpMkLst>
            <pc:docMk/>
            <pc:sldMk cId="1688995950" sldId="321"/>
            <ac:cxnSpMk id="34" creationId="{204F0F4B-1C77-4EAA-8555-BA2266C1E5E0}"/>
          </ac:cxnSpMkLst>
        </pc:cxnChg>
      </pc:sldChg>
      <pc:sldChg chg="addSp delSp modSp add addCm delCm modCm">
        <pc:chgData name="Ambroise Baillifard (HR)" userId="e319b87a-3c87-43e2-b0da-23b986e29d99" providerId="ADAL" clId="{60769641-31DF-472B-BE62-DC9A1E0F29F7}" dt="2020-04-02T20:17:43.567" v="6932" actId="478"/>
        <pc:sldMkLst>
          <pc:docMk/>
          <pc:sldMk cId="156024197" sldId="322"/>
        </pc:sldMkLst>
        <pc:spChg chg="del">
          <ac:chgData name="Ambroise Baillifard (HR)" userId="e319b87a-3c87-43e2-b0da-23b986e29d99" providerId="ADAL" clId="{60769641-31DF-472B-BE62-DC9A1E0F29F7}" dt="2020-04-01T16:40:56.399" v="890" actId="478"/>
          <ac:spMkLst>
            <pc:docMk/>
            <pc:sldMk cId="156024197" sldId="322"/>
            <ac:spMk id="2" creationId="{9D025DD4-D6B4-4318-ACF4-9D01BA96FDD3}"/>
          </ac:spMkLst>
        </pc:spChg>
        <pc:spChg chg="add mod">
          <ac:chgData name="Ambroise Baillifard (HR)" userId="e319b87a-3c87-43e2-b0da-23b986e29d99" providerId="ADAL" clId="{60769641-31DF-472B-BE62-DC9A1E0F29F7}" dt="2020-04-01T16:41:17.398" v="911" actId="20577"/>
          <ac:spMkLst>
            <pc:docMk/>
            <pc:sldMk cId="156024197" sldId="322"/>
            <ac:spMk id="4" creationId="{E8122F99-0522-4E9B-9C97-7A409D253521}"/>
          </ac:spMkLst>
        </pc:spChg>
        <pc:spChg chg="add mod">
          <ac:chgData name="Ambroise Baillifard (HR)" userId="e319b87a-3c87-43e2-b0da-23b986e29d99" providerId="ADAL" clId="{60769641-31DF-472B-BE62-DC9A1E0F29F7}" dt="2020-04-01T16:45:20.902" v="1165" actId="1076"/>
          <ac:spMkLst>
            <pc:docMk/>
            <pc:sldMk cId="156024197" sldId="322"/>
            <ac:spMk id="5" creationId="{566737FD-F2E5-43BD-BCD4-7ECBB6ECE603}"/>
          </ac:spMkLst>
        </pc:spChg>
        <pc:spChg chg="add mod">
          <ac:chgData name="Ambroise Baillifard (HR)" userId="e319b87a-3c87-43e2-b0da-23b986e29d99" providerId="ADAL" clId="{60769641-31DF-472B-BE62-DC9A1E0F29F7}" dt="2020-04-01T16:41:55.489" v="918" actId="1076"/>
          <ac:spMkLst>
            <pc:docMk/>
            <pc:sldMk cId="156024197" sldId="322"/>
            <ac:spMk id="6" creationId="{47C9E03F-5E2D-4C4A-A68C-0471E552ED91}"/>
          </ac:spMkLst>
        </pc:spChg>
        <pc:spChg chg="add mod">
          <ac:chgData name="Ambroise Baillifard (HR)" userId="e319b87a-3c87-43e2-b0da-23b986e29d99" providerId="ADAL" clId="{60769641-31DF-472B-BE62-DC9A1E0F29F7}" dt="2020-04-01T16:42:15.159" v="922" actId="14100"/>
          <ac:spMkLst>
            <pc:docMk/>
            <pc:sldMk cId="156024197" sldId="322"/>
            <ac:spMk id="7" creationId="{D50B8CD0-E80A-424A-BEF6-C6E2999D0412}"/>
          </ac:spMkLst>
        </pc:spChg>
        <pc:spChg chg="add mod">
          <ac:chgData name="Ambroise Baillifard (HR)" userId="e319b87a-3c87-43e2-b0da-23b986e29d99" providerId="ADAL" clId="{60769641-31DF-472B-BE62-DC9A1E0F29F7}" dt="2020-04-01T16:42:34.567" v="1016" actId="14100"/>
          <ac:spMkLst>
            <pc:docMk/>
            <pc:sldMk cId="156024197" sldId="322"/>
            <ac:spMk id="8" creationId="{4E5249D6-61D9-4BB4-AA20-B09820B89810}"/>
          </ac:spMkLst>
        </pc:spChg>
        <pc:spChg chg="add mod">
          <ac:chgData name="Ambroise Baillifard (HR)" userId="e319b87a-3c87-43e2-b0da-23b986e29d99" providerId="ADAL" clId="{60769641-31DF-472B-BE62-DC9A1E0F29F7}" dt="2020-04-02T08:47:40.987" v="2906" actId="13926"/>
          <ac:spMkLst>
            <pc:docMk/>
            <pc:sldMk cId="156024197" sldId="322"/>
            <ac:spMk id="9" creationId="{E4F937D3-67EF-4D63-9B1F-AAE39961C742}"/>
          </ac:spMkLst>
        </pc:spChg>
        <pc:spChg chg="add del mod ord">
          <ac:chgData name="Ambroise Baillifard (HR)" userId="e319b87a-3c87-43e2-b0da-23b986e29d99" providerId="ADAL" clId="{60769641-31DF-472B-BE62-DC9A1E0F29F7}" dt="2020-04-02T08:35:29.665" v="2565" actId="478"/>
          <ac:spMkLst>
            <pc:docMk/>
            <pc:sldMk cId="156024197" sldId="322"/>
            <ac:spMk id="10" creationId="{3C9AAF7C-46D7-4FDB-AA0C-1CC3A7A0387A}"/>
          </ac:spMkLst>
        </pc:spChg>
        <pc:spChg chg="mod">
          <ac:chgData name="Ambroise Baillifard (HR)" userId="e319b87a-3c87-43e2-b0da-23b986e29d99" providerId="ADAL" clId="{60769641-31DF-472B-BE62-DC9A1E0F29F7}" dt="2020-04-02T17:08:30.735" v="5621" actId="14100"/>
          <ac:spMkLst>
            <pc:docMk/>
            <pc:sldMk cId="156024197" sldId="322"/>
            <ac:spMk id="10" creationId="{8829A680-1D4D-48D4-80BB-2078587999D8}"/>
          </ac:spMkLst>
        </pc:spChg>
        <pc:spChg chg="add mod">
          <ac:chgData name="Ambroise Baillifard (HR)" userId="e319b87a-3c87-43e2-b0da-23b986e29d99" providerId="ADAL" clId="{60769641-31DF-472B-BE62-DC9A1E0F29F7}" dt="2020-04-02T08:35:32.738" v="2566" actId="1076"/>
          <ac:spMkLst>
            <pc:docMk/>
            <pc:sldMk cId="156024197" sldId="322"/>
            <ac:spMk id="11" creationId="{BE5DE582-EAAE-4F1E-9356-A65FD3187F87}"/>
          </ac:spMkLst>
        </pc:spChg>
        <pc:spChg chg="mod">
          <ac:chgData name="Ambroise Baillifard (HR)" userId="e319b87a-3c87-43e2-b0da-23b986e29d99" providerId="ADAL" clId="{60769641-31DF-472B-BE62-DC9A1E0F29F7}" dt="2020-04-02T17:08:36.448" v="5622" actId="14100"/>
          <ac:spMkLst>
            <pc:docMk/>
            <pc:sldMk cId="156024197" sldId="322"/>
            <ac:spMk id="13" creationId="{984B5F06-6AA2-4429-8658-DA7FAB6BDD1E}"/>
          </ac:spMkLst>
        </pc:spChg>
        <pc:spChg chg="mod">
          <ac:chgData name="Ambroise Baillifard (HR)" userId="e319b87a-3c87-43e2-b0da-23b986e29d99" providerId="ADAL" clId="{60769641-31DF-472B-BE62-DC9A1E0F29F7}" dt="2020-04-02T17:08:53.265" v="5624" actId="14100"/>
          <ac:spMkLst>
            <pc:docMk/>
            <pc:sldMk cId="156024197" sldId="322"/>
            <ac:spMk id="34" creationId="{475E3F0E-3B06-45DE-83D3-F1F1470EF364}"/>
          </ac:spMkLst>
        </pc:spChg>
        <pc:spChg chg="mod">
          <ac:chgData name="Ambroise Baillifard (HR)" userId="e319b87a-3c87-43e2-b0da-23b986e29d99" providerId="ADAL" clId="{60769641-31DF-472B-BE62-DC9A1E0F29F7}" dt="2020-04-02T17:08:42.818" v="5623" actId="14100"/>
          <ac:spMkLst>
            <pc:docMk/>
            <pc:sldMk cId="156024197" sldId="322"/>
            <ac:spMk id="35" creationId="{16342188-CEF4-4B83-B5E5-98E0745B15CA}"/>
          </ac:spMkLst>
        </pc:spChg>
        <pc:spChg chg="del">
          <ac:chgData name="Ambroise Baillifard (HR)" userId="e319b87a-3c87-43e2-b0da-23b986e29d99" providerId="ADAL" clId="{60769641-31DF-472B-BE62-DC9A1E0F29F7}" dt="2020-04-02T20:13:29.364" v="6875" actId="478"/>
          <ac:spMkLst>
            <pc:docMk/>
            <pc:sldMk cId="156024197" sldId="322"/>
            <ac:spMk id="46" creationId="{5B35E657-44E2-4BE1-8800-06190F7A050D}"/>
          </ac:spMkLst>
        </pc:spChg>
        <pc:picChg chg="add mod">
          <ac:chgData name="Ambroise Baillifard (HR)" userId="e319b87a-3c87-43e2-b0da-23b986e29d99" providerId="ADAL" clId="{60769641-31DF-472B-BE62-DC9A1E0F29F7}" dt="2020-04-01T16:41:52.399" v="917" actId="1076"/>
          <ac:picMkLst>
            <pc:docMk/>
            <pc:sldMk cId="156024197" sldId="322"/>
            <ac:picMk id="3" creationId="{0D1F37F6-451D-4D1D-8C17-309B2FC7880D}"/>
          </ac:picMkLst>
        </pc:picChg>
        <pc:picChg chg="mod">
          <ac:chgData name="Ambroise Baillifard (HR)" userId="e319b87a-3c87-43e2-b0da-23b986e29d99" providerId="ADAL" clId="{60769641-31DF-472B-BE62-DC9A1E0F29F7}" dt="2020-04-02T16:59:39.664" v="5597"/>
          <ac:picMkLst>
            <pc:docMk/>
            <pc:sldMk cId="156024197" sldId="322"/>
            <ac:picMk id="109" creationId="{1A09F860-4E05-4631-BF68-3F7C03BB54BD}"/>
          </ac:picMkLst>
        </pc:picChg>
        <pc:cxnChg chg="mod">
          <ac:chgData name="Ambroise Baillifard (HR)" userId="e319b87a-3c87-43e2-b0da-23b986e29d99" providerId="ADAL" clId="{60769641-31DF-472B-BE62-DC9A1E0F29F7}" dt="2020-04-02T17:08:53.265" v="5624" actId="14100"/>
          <ac:cxnSpMkLst>
            <pc:docMk/>
            <pc:sldMk cId="156024197" sldId="322"/>
            <ac:cxnSpMk id="44" creationId="{61227F80-B700-4CE6-AF09-8743024C8086}"/>
          </ac:cxnSpMkLst>
        </pc:cxnChg>
        <pc:cxnChg chg="add del mod">
          <ac:chgData name="Ambroise Baillifard (HR)" userId="e319b87a-3c87-43e2-b0da-23b986e29d99" providerId="ADAL" clId="{60769641-31DF-472B-BE62-DC9A1E0F29F7}" dt="2020-04-02T20:17:43.567" v="6932" actId="478"/>
          <ac:cxnSpMkLst>
            <pc:docMk/>
            <pc:sldMk cId="156024197" sldId="322"/>
            <ac:cxnSpMk id="45" creationId="{766F9053-0EE4-4D30-868E-08934483BE19}"/>
          </ac:cxnSpMkLst>
        </pc:cxnChg>
        <pc:cxnChg chg="mod">
          <ac:chgData name="Ambroise Baillifard (HR)" userId="e319b87a-3c87-43e2-b0da-23b986e29d99" providerId="ADAL" clId="{60769641-31DF-472B-BE62-DC9A1E0F29F7}" dt="2020-04-02T17:08:42.818" v="5623" actId="14100"/>
          <ac:cxnSpMkLst>
            <pc:docMk/>
            <pc:sldMk cId="156024197" sldId="322"/>
            <ac:cxnSpMk id="48" creationId="{0AE7159D-549A-4284-A0BE-F38D127F3423}"/>
          </ac:cxnSpMkLst>
        </pc:cxnChg>
        <pc:cxnChg chg="mod">
          <ac:chgData name="Ambroise Baillifard (HR)" userId="e319b87a-3c87-43e2-b0da-23b986e29d99" providerId="ADAL" clId="{60769641-31DF-472B-BE62-DC9A1E0F29F7}" dt="2020-04-02T17:08:30.735" v="5621" actId="14100"/>
          <ac:cxnSpMkLst>
            <pc:docMk/>
            <pc:sldMk cId="156024197" sldId="322"/>
            <ac:cxnSpMk id="51" creationId="{458B47CE-88C8-45F9-AE1E-43F4AB3C5B69}"/>
          </ac:cxnSpMkLst>
        </pc:cxnChg>
      </pc:sldChg>
      <pc:sldChg chg="addSp delSp modSp add modAnim addCm delCm modCm">
        <pc:chgData name="Ambroise Baillifard (HR)" userId="e319b87a-3c87-43e2-b0da-23b986e29d99" providerId="ADAL" clId="{60769641-31DF-472B-BE62-DC9A1E0F29F7}" dt="2020-04-07T15:42:00.637" v="8903" actId="20577"/>
        <pc:sldMkLst>
          <pc:docMk/>
          <pc:sldMk cId="3258063940" sldId="323"/>
        </pc:sldMkLst>
        <pc:spChg chg="mod">
          <ac:chgData name="Ambroise Baillifard (HR)" userId="e319b87a-3c87-43e2-b0da-23b986e29d99" providerId="ADAL" clId="{60769641-31DF-472B-BE62-DC9A1E0F29F7}" dt="2020-04-02T19:12:05.525" v="6040" actId="13926"/>
          <ac:spMkLst>
            <pc:docMk/>
            <pc:sldMk cId="3258063940" sldId="323"/>
            <ac:spMk id="2" creationId="{23BF504C-8372-4208-B6EA-7F5412E8E59C}"/>
          </ac:spMkLst>
        </pc:spChg>
        <pc:spChg chg="del mod">
          <ac:chgData name="Ambroise Baillifard (HR)" userId="e319b87a-3c87-43e2-b0da-23b986e29d99" providerId="ADAL" clId="{60769641-31DF-472B-BE62-DC9A1E0F29F7}" dt="2020-04-02T20:24:07.201" v="6987" actId="478"/>
          <ac:spMkLst>
            <pc:docMk/>
            <pc:sldMk cId="3258063940" sldId="323"/>
            <ac:spMk id="3" creationId="{1216F87A-AED8-47FA-A1F1-862987A87E64}"/>
          </ac:spMkLst>
        </pc:spChg>
        <pc:spChg chg="mod">
          <ac:chgData name="Ambroise Baillifard (HR)" userId="e319b87a-3c87-43e2-b0da-23b986e29d99" providerId="ADAL" clId="{60769641-31DF-472B-BE62-DC9A1E0F29F7}" dt="2020-04-02T15:12:55.281" v="5186" actId="14100"/>
          <ac:spMkLst>
            <pc:docMk/>
            <pc:sldMk cId="3258063940" sldId="323"/>
            <ac:spMk id="4" creationId="{4C7A0DB1-CAC9-4BE0-ABC6-A85C637E8ACF}"/>
          </ac:spMkLst>
        </pc:spChg>
        <pc:spChg chg="mod ord">
          <ac:chgData name="Ambroise Baillifard (HR)" userId="e319b87a-3c87-43e2-b0da-23b986e29d99" providerId="ADAL" clId="{60769641-31DF-472B-BE62-DC9A1E0F29F7}" dt="2020-04-07T15:41:13.924" v="8892" actId="14100"/>
          <ac:spMkLst>
            <pc:docMk/>
            <pc:sldMk cId="3258063940" sldId="323"/>
            <ac:spMk id="5" creationId="{DE531FAA-E61C-439A-887A-1FCA9BA65BBE}"/>
          </ac:spMkLst>
        </pc:spChg>
        <pc:spChg chg="add del mod">
          <ac:chgData name="Ambroise Baillifard (HR)" userId="e319b87a-3c87-43e2-b0da-23b986e29d99" providerId="ADAL" clId="{60769641-31DF-472B-BE62-DC9A1E0F29F7}" dt="2020-04-02T15:00:27.253" v="5094"/>
          <ac:spMkLst>
            <pc:docMk/>
            <pc:sldMk cId="3258063940" sldId="323"/>
            <ac:spMk id="8" creationId="{08277EB1-FA41-4269-8330-CACDF018742A}"/>
          </ac:spMkLst>
        </pc:spChg>
        <pc:spChg chg="add mod">
          <ac:chgData name="Ambroise Baillifard (HR)" userId="e319b87a-3c87-43e2-b0da-23b986e29d99" providerId="ADAL" clId="{60769641-31DF-472B-BE62-DC9A1E0F29F7}" dt="2020-04-02T15:00:42.237" v="5101" actId="20577"/>
          <ac:spMkLst>
            <pc:docMk/>
            <pc:sldMk cId="3258063940" sldId="323"/>
            <ac:spMk id="11" creationId="{8CEF396C-D378-4050-B006-EA731AF8BF2A}"/>
          </ac:spMkLst>
        </pc:spChg>
        <pc:spChg chg="mod">
          <ac:chgData name="Ambroise Baillifard (HR)" userId="e319b87a-3c87-43e2-b0da-23b986e29d99" providerId="ADAL" clId="{60769641-31DF-472B-BE62-DC9A1E0F29F7}" dt="2020-04-02T20:26:33.435" v="7009" actId="1076"/>
          <ac:spMkLst>
            <pc:docMk/>
            <pc:sldMk cId="3258063940" sldId="323"/>
            <ac:spMk id="15" creationId="{45514EA9-CCD6-4396-9E90-28FC8EE416CE}"/>
          </ac:spMkLst>
        </pc:spChg>
        <pc:spChg chg="mod">
          <ac:chgData name="Ambroise Baillifard (HR)" userId="e319b87a-3c87-43e2-b0da-23b986e29d99" providerId="ADAL" clId="{60769641-31DF-472B-BE62-DC9A1E0F29F7}" dt="2020-04-07T15:42:00.637" v="8903" actId="20577"/>
          <ac:spMkLst>
            <pc:docMk/>
            <pc:sldMk cId="3258063940" sldId="323"/>
            <ac:spMk id="16" creationId="{1ABAA399-DD1B-47FE-BAF1-7888B3A88224}"/>
          </ac:spMkLst>
        </pc:spChg>
        <pc:spChg chg="mod">
          <ac:chgData name="Ambroise Baillifard (HR)" userId="e319b87a-3c87-43e2-b0da-23b986e29d99" providerId="ADAL" clId="{60769641-31DF-472B-BE62-DC9A1E0F29F7}" dt="2020-04-02T20:26:33.435" v="7009" actId="1076"/>
          <ac:spMkLst>
            <pc:docMk/>
            <pc:sldMk cId="3258063940" sldId="323"/>
            <ac:spMk id="17" creationId="{EF9FB7B0-495B-4DFF-9E9F-FD3FB02CA93D}"/>
          </ac:spMkLst>
        </pc:spChg>
        <pc:spChg chg="mod">
          <ac:chgData name="Ambroise Baillifard (HR)" userId="e319b87a-3c87-43e2-b0da-23b986e29d99" providerId="ADAL" clId="{60769641-31DF-472B-BE62-DC9A1E0F29F7}" dt="2020-04-02T20:26:33.435" v="7009" actId="1076"/>
          <ac:spMkLst>
            <pc:docMk/>
            <pc:sldMk cId="3258063940" sldId="323"/>
            <ac:spMk id="18" creationId="{DD949C2A-5F80-4C8B-87BF-5F55411040A7}"/>
          </ac:spMkLst>
        </pc:spChg>
        <pc:spChg chg="mod">
          <ac:chgData name="Ambroise Baillifard (HR)" userId="e319b87a-3c87-43e2-b0da-23b986e29d99" providerId="ADAL" clId="{60769641-31DF-472B-BE62-DC9A1E0F29F7}" dt="2020-04-02T15:11:45.579" v="5176" actId="207"/>
          <ac:spMkLst>
            <pc:docMk/>
            <pc:sldMk cId="3258063940" sldId="323"/>
            <ac:spMk id="19" creationId="{42AC9787-4912-4D99-B17D-3324D2036361}"/>
          </ac:spMkLst>
        </pc:spChg>
        <pc:spChg chg="mod">
          <ac:chgData name="Ambroise Baillifard (HR)" userId="e319b87a-3c87-43e2-b0da-23b986e29d99" providerId="ADAL" clId="{60769641-31DF-472B-BE62-DC9A1E0F29F7}" dt="2020-04-02T15:11:31.868" v="5175" actId="207"/>
          <ac:spMkLst>
            <pc:docMk/>
            <pc:sldMk cId="3258063940" sldId="323"/>
            <ac:spMk id="20" creationId="{252EB0B7-0897-4A66-AE5F-E06E51AD8E6C}"/>
          </ac:spMkLst>
        </pc:spChg>
        <pc:spChg chg="mod">
          <ac:chgData name="Ambroise Baillifard (HR)" userId="e319b87a-3c87-43e2-b0da-23b986e29d99" providerId="ADAL" clId="{60769641-31DF-472B-BE62-DC9A1E0F29F7}" dt="2020-04-02T14:57:05.078" v="5063" actId="13244"/>
          <ac:spMkLst>
            <pc:docMk/>
            <pc:sldMk cId="3258063940" sldId="323"/>
            <ac:spMk id="21" creationId="{0BE4D795-5627-468B-82FD-13739DBAA995}"/>
          </ac:spMkLst>
        </pc:spChg>
        <pc:spChg chg="mod">
          <ac:chgData name="Ambroise Baillifard (HR)" userId="e319b87a-3c87-43e2-b0da-23b986e29d99" providerId="ADAL" clId="{60769641-31DF-472B-BE62-DC9A1E0F29F7}" dt="2020-04-02T15:11:45.579" v="5176" actId="207"/>
          <ac:spMkLst>
            <pc:docMk/>
            <pc:sldMk cId="3258063940" sldId="323"/>
            <ac:spMk id="23" creationId="{1193825F-68B4-4479-8D28-E0E627595175}"/>
          </ac:spMkLst>
        </pc:spChg>
        <pc:spChg chg="mod">
          <ac:chgData name="Ambroise Baillifard (HR)" userId="e319b87a-3c87-43e2-b0da-23b986e29d99" providerId="ADAL" clId="{60769641-31DF-472B-BE62-DC9A1E0F29F7}" dt="2020-04-02T14:57:14.265" v="5065" actId="13244"/>
          <ac:spMkLst>
            <pc:docMk/>
            <pc:sldMk cId="3258063940" sldId="323"/>
            <ac:spMk id="24" creationId="{F2F1CD62-202E-475F-9A81-33632E637830}"/>
          </ac:spMkLst>
        </pc:spChg>
        <pc:spChg chg="add del mod">
          <ac:chgData name="Ambroise Baillifard (HR)" userId="e319b87a-3c87-43e2-b0da-23b986e29d99" providerId="ADAL" clId="{60769641-31DF-472B-BE62-DC9A1E0F29F7}" dt="2020-04-02T15:12:08.435" v="5178" actId="478"/>
          <ac:spMkLst>
            <pc:docMk/>
            <pc:sldMk cId="3258063940" sldId="323"/>
            <ac:spMk id="25" creationId="{3AD5EDD3-02FF-444F-BDF5-41A8CF027B08}"/>
          </ac:spMkLst>
        </pc:spChg>
        <pc:spChg chg="mod">
          <ac:chgData name="Ambroise Baillifard (HR)" userId="e319b87a-3c87-43e2-b0da-23b986e29d99" providerId="ADAL" clId="{60769641-31DF-472B-BE62-DC9A1E0F29F7}" dt="2020-04-02T14:56:59.113" v="5061" actId="962"/>
          <ac:spMkLst>
            <pc:docMk/>
            <pc:sldMk cId="3258063940" sldId="323"/>
            <ac:spMk id="26" creationId="{2E365DA3-8B29-4C30-8B57-F4DFE31696C5}"/>
          </ac:spMkLst>
        </pc:spChg>
        <pc:spChg chg="add mod">
          <ac:chgData name="Ambroise Baillifard (HR)" userId="e319b87a-3c87-43e2-b0da-23b986e29d99" providerId="ADAL" clId="{60769641-31DF-472B-BE62-DC9A1E0F29F7}" dt="2020-04-02T15:03:45.482" v="5124" actId="207"/>
          <ac:spMkLst>
            <pc:docMk/>
            <pc:sldMk cId="3258063940" sldId="323"/>
            <ac:spMk id="28" creationId="{629AAEAA-9F63-4AF4-9573-B80FC6E48884}"/>
          </ac:spMkLst>
        </pc:spChg>
        <pc:spChg chg="add mod">
          <ac:chgData name="Ambroise Baillifard (HR)" userId="e319b87a-3c87-43e2-b0da-23b986e29d99" providerId="ADAL" clId="{60769641-31DF-472B-BE62-DC9A1E0F29F7}" dt="2020-04-02T15:03:59.313" v="5130" actId="20577"/>
          <ac:spMkLst>
            <pc:docMk/>
            <pc:sldMk cId="3258063940" sldId="323"/>
            <ac:spMk id="30" creationId="{05D06F95-3D59-4C0A-ADF6-F7DDBAF231D3}"/>
          </ac:spMkLst>
        </pc:spChg>
        <pc:spChg chg="add mod ord">
          <ac:chgData name="Ambroise Baillifard (HR)" userId="e319b87a-3c87-43e2-b0da-23b986e29d99" providerId="ADAL" clId="{60769641-31DF-472B-BE62-DC9A1E0F29F7}" dt="2020-04-02T15:20:04.891" v="5257" actId="14100"/>
          <ac:spMkLst>
            <pc:docMk/>
            <pc:sldMk cId="3258063940" sldId="323"/>
            <ac:spMk id="34" creationId="{99DE840D-CEA8-46B5-8B24-EEFED392FF7C}"/>
          </ac:spMkLst>
        </pc:spChg>
        <pc:spChg chg="add mod ord">
          <ac:chgData name="Ambroise Baillifard (HR)" userId="e319b87a-3c87-43e2-b0da-23b986e29d99" providerId="ADAL" clId="{60769641-31DF-472B-BE62-DC9A1E0F29F7}" dt="2020-04-02T15:20:00.255" v="5256" actId="14100"/>
          <ac:spMkLst>
            <pc:docMk/>
            <pc:sldMk cId="3258063940" sldId="323"/>
            <ac:spMk id="35" creationId="{7C166260-8EFD-48D2-AD9A-971E6B0B8FA9}"/>
          </ac:spMkLst>
        </pc:spChg>
        <pc:spChg chg="add mod">
          <ac:chgData name="Ambroise Baillifard (HR)" userId="e319b87a-3c87-43e2-b0da-23b986e29d99" providerId="ADAL" clId="{60769641-31DF-472B-BE62-DC9A1E0F29F7}" dt="2020-04-02T15:18:56.220" v="5253" actId="14100"/>
          <ac:spMkLst>
            <pc:docMk/>
            <pc:sldMk cId="3258063940" sldId="323"/>
            <ac:spMk id="38" creationId="{3EE5F9AC-25C1-48FF-A701-0535ECD7B2D5}"/>
          </ac:spMkLst>
        </pc:spChg>
        <pc:spChg chg="add">
          <ac:chgData name="Ambroise Baillifard (HR)" userId="e319b87a-3c87-43e2-b0da-23b986e29d99" providerId="ADAL" clId="{60769641-31DF-472B-BE62-DC9A1E0F29F7}" dt="2020-04-02T20:24:07.686" v="6988"/>
          <ac:spMkLst>
            <pc:docMk/>
            <pc:sldMk cId="3258063940" sldId="323"/>
            <ac:spMk id="39" creationId="{06F5E7DA-5A1D-48F4-9CA4-2BFFC1A8D7DE}"/>
          </ac:spMkLst>
        </pc:spChg>
        <pc:spChg chg="add mod">
          <ac:chgData name="Ambroise Baillifard (HR)" userId="e319b87a-3c87-43e2-b0da-23b986e29d99" providerId="ADAL" clId="{60769641-31DF-472B-BE62-DC9A1E0F29F7}" dt="2020-04-02T20:26:45.683" v="7011" actId="14100"/>
          <ac:spMkLst>
            <pc:docMk/>
            <pc:sldMk cId="3258063940" sldId="323"/>
            <ac:spMk id="42" creationId="{0AD6261B-4619-44CB-866D-83891EDAB2E6}"/>
          </ac:spMkLst>
        </pc:spChg>
        <pc:picChg chg="add mod">
          <ac:chgData name="Ambroise Baillifard (HR)" userId="e319b87a-3c87-43e2-b0da-23b986e29d99" providerId="ADAL" clId="{60769641-31DF-472B-BE62-DC9A1E0F29F7}" dt="2020-04-02T15:08:03.349" v="5149" actId="1076"/>
          <ac:picMkLst>
            <pc:docMk/>
            <pc:sldMk cId="3258063940" sldId="323"/>
            <ac:picMk id="31" creationId="{6F9213F2-0AFA-4703-8803-141B655F316C}"/>
          </ac:picMkLst>
        </pc:picChg>
        <pc:picChg chg="add mod">
          <ac:chgData name="Ambroise Baillifard (HR)" userId="e319b87a-3c87-43e2-b0da-23b986e29d99" providerId="ADAL" clId="{60769641-31DF-472B-BE62-DC9A1E0F29F7}" dt="2020-04-02T15:08:06.375" v="5150" actId="1076"/>
          <ac:picMkLst>
            <pc:docMk/>
            <pc:sldMk cId="3258063940" sldId="323"/>
            <ac:picMk id="32" creationId="{B8030FE1-0E35-4F4E-AF62-62FEE8D794A1}"/>
          </ac:picMkLst>
        </pc:picChg>
        <pc:picChg chg="add mod">
          <ac:chgData name="Ambroise Baillifard (HR)" userId="e319b87a-3c87-43e2-b0da-23b986e29d99" providerId="ADAL" clId="{60769641-31DF-472B-BE62-DC9A1E0F29F7}" dt="2020-04-02T15:20:22.575" v="5261" actId="1076"/>
          <ac:picMkLst>
            <pc:docMk/>
            <pc:sldMk cId="3258063940" sldId="323"/>
            <ac:picMk id="33" creationId="{A0B69F45-FE17-419C-8C62-7C19D40747E6}"/>
          </ac:picMkLst>
        </pc:picChg>
        <pc:picChg chg="add mod">
          <ac:chgData name="Ambroise Baillifard (HR)" userId="e319b87a-3c87-43e2-b0da-23b986e29d99" providerId="ADAL" clId="{60769641-31DF-472B-BE62-DC9A1E0F29F7}" dt="2020-04-02T15:20:16.382" v="5260" actId="1076"/>
          <ac:picMkLst>
            <pc:docMk/>
            <pc:sldMk cId="3258063940" sldId="323"/>
            <ac:picMk id="36" creationId="{7FF7AFFC-FB79-4CC9-ABEB-57AAB7C12203}"/>
          </ac:picMkLst>
        </pc:picChg>
        <pc:picChg chg="add mod">
          <ac:chgData name="Ambroise Baillifard (HR)" userId="e319b87a-3c87-43e2-b0da-23b986e29d99" providerId="ADAL" clId="{60769641-31DF-472B-BE62-DC9A1E0F29F7}" dt="2020-04-02T15:20:13.882" v="5259" actId="1076"/>
          <ac:picMkLst>
            <pc:docMk/>
            <pc:sldMk cId="3258063940" sldId="323"/>
            <ac:picMk id="37" creationId="{FC50802B-2BFF-4643-9544-0464F18CE074}"/>
          </ac:picMkLst>
        </pc:picChg>
        <pc:picChg chg="add mod">
          <ac:chgData name="Ambroise Baillifard (HR)" userId="e319b87a-3c87-43e2-b0da-23b986e29d99" providerId="ADAL" clId="{60769641-31DF-472B-BE62-DC9A1E0F29F7}" dt="2020-04-02T20:26:40.034" v="7010" actId="1076"/>
          <ac:picMkLst>
            <pc:docMk/>
            <pc:sldMk cId="3258063940" sldId="323"/>
            <ac:picMk id="40" creationId="{E229096B-B65C-4917-9001-59419483C3BA}"/>
          </ac:picMkLst>
        </pc:picChg>
        <pc:cxnChg chg="add mod">
          <ac:chgData name="Ambroise Baillifard (HR)" userId="e319b87a-3c87-43e2-b0da-23b986e29d99" providerId="ADAL" clId="{60769641-31DF-472B-BE62-DC9A1E0F29F7}" dt="2020-04-02T14:59:27.690" v="5078" actId="208"/>
          <ac:cxnSpMkLst>
            <pc:docMk/>
            <pc:sldMk cId="3258063940" sldId="323"/>
            <ac:cxnSpMk id="7" creationId="{2A664F0E-7AAD-43CE-9A5B-F719542A9814}"/>
          </ac:cxnSpMkLst>
        </pc:cxnChg>
        <pc:cxnChg chg="add mod">
          <ac:chgData name="Ambroise Baillifard (HR)" userId="e319b87a-3c87-43e2-b0da-23b986e29d99" providerId="ADAL" clId="{60769641-31DF-472B-BE62-DC9A1E0F29F7}" dt="2020-04-02T15:18:56.220" v="5253" actId="14100"/>
          <ac:cxnSpMkLst>
            <pc:docMk/>
            <pc:sldMk cId="3258063940" sldId="323"/>
            <ac:cxnSpMk id="27" creationId="{EA3E4A2E-35C6-4344-B97B-08AC8DAB1822}"/>
          </ac:cxnSpMkLst>
        </pc:cxnChg>
        <pc:cxnChg chg="add mod">
          <ac:chgData name="Ambroise Baillifard (HR)" userId="e319b87a-3c87-43e2-b0da-23b986e29d99" providerId="ADAL" clId="{60769641-31DF-472B-BE62-DC9A1E0F29F7}" dt="2020-04-02T15:18:56.220" v="5253" actId="14100"/>
          <ac:cxnSpMkLst>
            <pc:docMk/>
            <pc:sldMk cId="3258063940" sldId="323"/>
            <ac:cxnSpMk id="29" creationId="{EEAD3E9E-8C4A-40A4-A062-34BDD2761EA0}"/>
          </ac:cxnSpMkLst>
        </pc:cxnChg>
        <pc:cxnChg chg="add del mod">
          <ac:chgData name="Ambroise Baillifard (HR)" userId="e319b87a-3c87-43e2-b0da-23b986e29d99" providerId="ADAL" clId="{60769641-31DF-472B-BE62-DC9A1E0F29F7}" dt="2020-04-02T20:26:00.892" v="7007" actId="478"/>
          <ac:cxnSpMkLst>
            <pc:docMk/>
            <pc:sldMk cId="3258063940" sldId="323"/>
            <ac:cxnSpMk id="41" creationId="{DE9D9407-3C99-4F7D-A359-FAAC6194C3EA}"/>
          </ac:cxnSpMkLst>
        </pc:cxnChg>
      </pc:sldChg>
      <pc:sldChg chg="addSp delSp modSp modAnim">
        <pc:chgData name="Ambroise Baillifard (HR)" userId="e319b87a-3c87-43e2-b0da-23b986e29d99" providerId="ADAL" clId="{60769641-31DF-472B-BE62-DC9A1E0F29F7}" dt="2020-04-06T08:31:54.152" v="8267" actId="20577"/>
        <pc:sldMkLst>
          <pc:docMk/>
          <pc:sldMk cId="3184811484" sldId="324"/>
        </pc:sldMkLst>
        <pc:spChg chg="mod">
          <ac:chgData name="Ambroise Baillifard (HR)" userId="e319b87a-3c87-43e2-b0da-23b986e29d99" providerId="ADAL" clId="{60769641-31DF-472B-BE62-DC9A1E0F29F7}" dt="2020-04-03T14:20:23.917" v="8019" actId="20577"/>
          <ac:spMkLst>
            <pc:docMk/>
            <pc:sldMk cId="3184811484" sldId="324"/>
            <ac:spMk id="2" creationId="{F88E6164-6ABC-4587-93EE-5F23CBD222F4}"/>
          </ac:spMkLst>
        </pc:spChg>
        <pc:spChg chg="mod">
          <ac:chgData name="Ambroise Baillifard (HR)" userId="e319b87a-3c87-43e2-b0da-23b986e29d99" providerId="ADAL" clId="{60769641-31DF-472B-BE62-DC9A1E0F29F7}" dt="2020-04-03T14:19:39.705" v="8011" actId="14100"/>
          <ac:spMkLst>
            <pc:docMk/>
            <pc:sldMk cId="3184811484" sldId="324"/>
            <ac:spMk id="3" creationId="{4EC66595-C5AC-43A0-A742-3B405120DEA7}"/>
          </ac:spMkLst>
        </pc:spChg>
        <pc:spChg chg="mod">
          <ac:chgData name="Ambroise Baillifard (HR)" userId="e319b87a-3c87-43e2-b0da-23b986e29d99" providerId="ADAL" clId="{60769641-31DF-472B-BE62-DC9A1E0F29F7}" dt="2020-04-03T14:21:17.591" v="8046" actId="20577"/>
          <ac:spMkLst>
            <pc:docMk/>
            <pc:sldMk cId="3184811484" sldId="324"/>
            <ac:spMk id="7" creationId="{7E834C28-27C8-4296-8EDA-A32940142472}"/>
          </ac:spMkLst>
        </pc:spChg>
        <pc:spChg chg="del mod">
          <ac:chgData name="Ambroise Baillifard (HR)" userId="e319b87a-3c87-43e2-b0da-23b986e29d99" providerId="ADAL" clId="{60769641-31DF-472B-BE62-DC9A1E0F29F7}" dt="2020-04-03T14:10:20.019" v="7774" actId="478"/>
          <ac:spMkLst>
            <pc:docMk/>
            <pc:sldMk cId="3184811484" sldId="324"/>
            <ac:spMk id="8" creationId="{DFC26B50-8986-42CD-B77A-13F0E0410DAE}"/>
          </ac:spMkLst>
        </pc:spChg>
        <pc:spChg chg="add mod">
          <ac:chgData name="Ambroise Baillifard (HR)" userId="e319b87a-3c87-43e2-b0da-23b986e29d99" providerId="ADAL" clId="{60769641-31DF-472B-BE62-DC9A1E0F29F7}" dt="2020-04-03T14:19:35.875" v="8009" actId="14100"/>
          <ac:spMkLst>
            <pc:docMk/>
            <pc:sldMk cId="3184811484" sldId="324"/>
            <ac:spMk id="38" creationId="{63148BBD-C05E-49A0-9C5A-2B2A5B883122}"/>
          </ac:spMkLst>
        </pc:spChg>
        <pc:spChg chg="mod">
          <ac:chgData name="Ambroise Baillifard (HR)" userId="e319b87a-3c87-43e2-b0da-23b986e29d99" providerId="ADAL" clId="{60769641-31DF-472B-BE62-DC9A1E0F29F7}" dt="2020-04-03T14:19:56.346" v="8016" actId="14100"/>
          <ac:spMkLst>
            <pc:docMk/>
            <pc:sldMk cId="3184811484" sldId="324"/>
            <ac:spMk id="39" creationId="{55DD2805-881B-4410-AA2F-BD9A812430DA}"/>
          </ac:spMkLst>
        </pc:spChg>
        <pc:spChg chg="add">
          <ac:chgData name="Ambroise Baillifard (HR)" userId="e319b87a-3c87-43e2-b0da-23b986e29d99" providerId="ADAL" clId="{60769641-31DF-472B-BE62-DC9A1E0F29F7}" dt="2020-04-03T14:10:16.247" v="7772"/>
          <ac:spMkLst>
            <pc:docMk/>
            <pc:sldMk cId="3184811484" sldId="324"/>
            <ac:spMk id="39" creationId="{DFC26B50-8986-42CD-B77A-13F0E0410DAE}"/>
          </ac:spMkLst>
        </pc:spChg>
        <pc:spChg chg="add mod">
          <ac:chgData name="Ambroise Baillifard (HR)" userId="e319b87a-3c87-43e2-b0da-23b986e29d99" providerId="ADAL" clId="{60769641-31DF-472B-BE62-DC9A1E0F29F7}" dt="2020-04-06T08:31:54.152" v="8267" actId="20577"/>
          <ac:spMkLst>
            <pc:docMk/>
            <pc:sldMk cId="3184811484" sldId="324"/>
            <ac:spMk id="40" creationId="{337C5628-EC1D-4921-BE3C-496A0AD9E7DD}"/>
          </ac:spMkLst>
        </pc:spChg>
        <pc:spChg chg="mod">
          <ac:chgData name="Ambroise Baillifard (HR)" userId="e319b87a-3c87-43e2-b0da-23b986e29d99" providerId="ADAL" clId="{60769641-31DF-472B-BE62-DC9A1E0F29F7}" dt="2020-04-02T12:57:51.854" v="3489" actId="14100"/>
          <ac:spMkLst>
            <pc:docMk/>
            <pc:sldMk cId="3184811484" sldId="324"/>
            <ac:spMk id="58" creationId="{43F84F80-0C6E-4609-B982-94532EBBFAC3}"/>
          </ac:spMkLst>
        </pc:spChg>
        <pc:spChg chg="mod">
          <ac:chgData name="Ambroise Baillifard (HR)" userId="e319b87a-3c87-43e2-b0da-23b986e29d99" providerId="ADAL" clId="{60769641-31DF-472B-BE62-DC9A1E0F29F7}" dt="2020-04-02T12:57:41.149" v="3487" actId="1076"/>
          <ac:spMkLst>
            <pc:docMk/>
            <pc:sldMk cId="3184811484" sldId="324"/>
            <ac:spMk id="62" creationId="{5EF3E96C-1ECD-4BF0-834C-2CA8623E3E56}"/>
          </ac:spMkLst>
        </pc:spChg>
        <pc:picChg chg="add mod">
          <ac:chgData name="Ambroise Baillifard (HR)" userId="e319b87a-3c87-43e2-b0da-23b986e29d99" providerId="ADAL" clId="{60769641-31DF-472B-BE62-DC9A1E0F29F7}" dt="2020-04-03T14:19:49.616" v="8014" actId="1076"/>
          <ac:picMkLst>
            <pc:docMk/>
            <pc:sldMk cId="3184811484" sldId="324"/>
            <ac:picMk id="37" creationId="{35687FF3-6268-4B4F-B2B6-2F4A18259CBC}"/>
          </ac:picMkLst>
        </pc:picChg>
        <pc:picChg chg="add del mod">
          <ac:chgData name="Ambroise Baillifard (HR)" userId="e319b87a-3c87-43e2-b0da-23b986e29d99" providerId="ADAL" clId="{60769641-31DF-472B-BE62-DC9A1E0F29F7}" dt="2020-04-02T18:56:37.880" v="5852" actId="478"/>
          <ac:picMkLst>
            <pc:docMk/>
            <pc:sldMk cId="3184811484" sldId="324"/>
            <ac:picMk id="38" creationId="{EF5B2A45-2FAE-4ABD-BF1A-4F8B03225646}"/>
          </ac:picMkLst>
        </pc:picChg>
        <pc:cxnChg chg="mod">
          <ac:chgData name="Ambroise Baillifard (HR)" userId="e319b87a-3c87-43e2-b0da-23b986e29d99" providerId="ADAL" clId="{60769641-31DF-472B-BE62-DC9A1E0F29F7}" dt="2020-04-02T18:56:13.082" v="5848" actId="1076"/>
          <ac:cxnSpMkLst>
            <pc:docMk/>
            <pc:sldMk cId="3184811484" sldId="324"/>
            <ac:cxnSpMk id="64" creationId="{06EB2235-1D59-4F05-8514-DF2FE311095A}"/>
          </ac:cxnSpMkLst>
        </pc:cxnChg>
      </pc:sldChg>
      <pc:sldChg chg="addSp delSp modSp add modAnim">
        <pc:chgData name="Ambroise Baillifard (HR)" userId="e319b87a-3c87-43e2-b0da-23b986e29d99" providerId="ADAL" clId="{60769641-31DF-472B-BE62-DC9A1E0F29F7}" dt="2020-04-06T10:55:38.157" v="8704"/>
        <pc:sldMkLst>
          <pc:docMk/>
          <pc:sldMk cId="1089274037" sldId="325"/>
        </pc:sldMkLst>
        <pc:spChg chg="mod">
          <ac:chgData name="Ambroise Baillifard (HR)" userId="e319b87a-3c87-43e2-b0da-23b986e29d99" providerId="ADAL" clId="{60769641-31DF-472B-BE62-DC9A1E0F29F7}" dt="2020-04-02T15:35:57.059" v="5343" actId="27636"/>
          <ac:spMkLst>
            <pc:docMk/>
            <pc:sldMk cId="1089274037" sldId="325"/>
            <ac:spMk id="2" creationId="{27D89C98-9DB6-4DB9-B077-8284B9A243F5}"/>
          </ac:spMkLst>
        </pc:spChg>
        <pc:spChg chg="del">
          <ac:chgData name="Ambroise Baillifard (HR)" userId="e319b87a-3c87-43e2-b0da-23b986e29d99" providerId="ADAL" clId="{60769641-31DF-472B-BE62-DC9A1E0F29F7}" dt="2020-04-02T16:53:52.422" v="5570" actId="478"/>
          <ac:spMkLst>
            <pc:docMk/>
            <pc:sldMk cId="1089274037" sldId="325"/>
            <ac:spMk id="11" creationId="{B4496FDD-6976-4903-8B0C-B14448B5C5D9}"/>
          </ac:spMkLst>
        </pc:spChg>
        <pc:spChg chg="add">
          <ac:chgData name="Ambroise Baillifard (HR)" userId="e319b87a-3c87-43e2-b0da-23b986e29d99" providerId="ADAL" clId="{60769641-31DF-472B-BE62-DC9A1E0F29F7}" dt="2020-04-02T16:53:52.826" v="5571"/>
          <ac:spMkLst>
            <pc:docMk/>
            <pc:sldMk cId="1089274037" sldId="325"/>
            <ac:spMk id="15" creationId="{7A60DC6C-336B-48AD-BEF3-4D8A14F1AE6B}"/>
          </ac:spMkLst>
        </pc:spChg>
        <pc:spChg chg="add mod">
          <ac:chgData name="Ambroise Baillifard (HR)" userId="e319b87a-3c87-43e2-b0da-23b986e29d99" providerId="ADAL" clId="{60769641-31DF-472B-BE62-DC9A1E0F29F7}" dt="2020-04-06T10:45:55.519" v="8558"/>
          <ac:spMkLst>
            <pc:docMk/>
            <pc:sldMk cId="1089274037" sldId="325"/>
            <ac:spMk id="20" creationId="{4E24E0BC-9662-41BA-8D28-46B2FDBFE6A8}"/>
          </ac:spMkLst>
        </pc:spChg>
        <pc:graphicFrameChg chg="add mod modGraphic">
          <ac:chgData name="Ambroise Baillifard (HR)" userId="e319b87a-3c87-43e2-b0da-23b986e29d99" providerId="ADAL" clId="{60769641-31DF-472B-BE62-DC9A1E0F29F7}" dt="2020-04-02T09:21:49.994" v="3459" actId="14100"/>
          <ac:graphicFrameMkLst>
            <pc:docMk/>
            <pc:sldMk cId="1089274037" sldId="325"/>
            <ac:graphicFrameMk id="3" creationId="{F421788F-9836-4EA0-8927-6B34964DAC62}"/>
          </ac:graphicFrameMkLst>
        </pc:graphicFrameChg>
        <pc:picChg chg="add mod">
          <ac:chgData name="Ambroise Baillifard (HR)" userId="e319b87a-3c87-43e2-b0da-23b986e29d99" providerId="ADAL" clId="{60769641-31DF-472B-BE62-DC9A1E0F29F7}" dt="2020-04-03T13:33:27.420" v="7207" actId="14100"/>
          <ac:picMkLst>
            <pc:docMk/>
            <pc:sldMk cId="1089274037" sldId="325"/>
            <ac:picMk id="18" creationId="{B25D4022-BDCA-4991-955A-454292975CC8}"/>
          </ac:picMkLst>
        </pc:picChg>
        <pc:picChg chg="add mod">
          <ac:chgData name="Ambroise Baillifard (HR)" userId="e319b87a-3c87-43e2-b0da-23b986e29d99" providerId="ADAL" clId="{60769641-31DF-472B-BE62-DC9A1E0F29F7}" dt="2020-04-03T13:33:21.004" v="7205" actId="14100"/>
          <ac:picMkLst>
            <pc:docMk/>
            <pc:sldMk cId="1089274037" sldId="325"/>
            <ac:picMk id="19" creationId="{CFDC5046-B6E0-4EF1-8921-8810AD93C9A7}"/>
          </ac:picMkLst>
        </pc:picChg>
      </pc:sldChg>
      <pc:sldChg chg="addSp modSp add mod modShow">
        <pc:chgData name="Ambroise Baillifard (HR)" userId="e319b87a-3c87-43e2-b0da-23b986e29d99" providerId="ADAL" clId="{60769641-31DF-472B-BE62-DC9A1E0F29F7}" dt="2020-04-03T14:28:18.276" v="8142" actId="20577"/>
        <pc:sldMkLst>
          <pc:docMk/>
          <pc:sldMk cId="1050154978" sldId="326"/>
        </pc:sldMkLst>
        <pc:spChg chg="mod">
          <ac:chgData name="Ambroise Baillifard (HR)" userId="e319b87a-3c87-43e2-b0da-23b986e29d99" providerId="ADAL" clId="{60769641-31DF-472B-BE62-DC9A1E0F29F7}" dt="2020-04-03T14:28:18.276" v="8142" actId="20577"/>
          <ac:spMkLst>
            <pc:docMk/>
            <pc:sldMk cId="1050154978" sldId="326"/>
            <ac:spMk id="2" creationId="{8BF48FBA-6500-4BA7-A2F1-10B952879767}"/>
          </ac:spMkLst>
        </pc:spChg>
        <pc:picChg chg="add mod">
          <ac:chgData name="Ambroise Baillifard (HR)" userId="e319b87a-3c87-43e2-b0da-23b986e29d99" providerId="ADAL" clId="{60769641-31DF-472B-BE62-DC9A1E0F29F7}" dt="2020-04-03T13:31:20.925" v="7121" actId="1076"/>
          <ac:picMkLst>
            <pc:docMk/>
            <pc:sldMk cId="1050154978" sldId="326"/>
            <ac:picMk id="1026" creationId="{AC1E531A-B3C2-423D-BB80-050E6F1F4AD1}"/>
          </ac:picMkLst>
        </pc:picChg>
      </pc:sldChg>
      <pc:sldChg chg="add del">
        <pc:chgData name="Ambroise Baillifard (HR)" userId="e319b87a-3c87-43e2-b0da-23b986e29d99" providerId="ADAL" clId="{60769641-31DF-472B-BE62-DC9A1E0F29F7}" dt="2020-04-02T19:00:49.906" v="5860"/>
        <pc:sldMkLst>
          <pc:docMk/>
          <pc:sldMk cId="2969562225" sldId="326"/>
        </pc:sldMkLst>
      </pc:sldChg>
    </pc:docChg>
  </pc:docChgLst>
  <pc:docChgLst>
    <pc:chgData name="Ambroise Baillifard (HR)" userId="S::ambroise.baillifard@unidistance.ch::e319b87a-3c87-43e2-b0da-23b986e29d99" providerId="AD" clId="Web-{4BF356A5-19E1-47CB-9D59-1C94C6969DED}"/>
    <pc:docChg chg="">
      <pc:chgData name="Ambroise Baillifard (HR)" userId="S::ambroise.baillifard@unidistance.ch::e319b87a-3c87-43e2-b0da-23b986e29d99" providerId="AD" clId="Web-{4BF356A5-19E1-47CB-9D59-1C94C6969DED}" dt="2020-04-03T08:55:04.808" v="0"/>
      <pc:docMkLst>
        <pc:docMk/>
      </pc:docMkLst>
      <pc:sldChg chg="modCm">
        <pc:chgData name="Ambroise Baillifard (HR)" userId="S::ambroise.baillifard@unidistance.ch::e319b87a-3c87-43e2-b0da-23b986e29d99" providerId="AD" clId="Web-{4BF356A5-19E1-47CB-9D59-1C94C6969DED}" dt="2020-04-03T08:55:04.808" v="0"/>
        <pc:sldMkLst>
          <pc:docMk/>
          <pc:sldMk cId="2870450855" sldId="270"/>
        </pc:sldMkLst>
      </pc:sldChg>
    </pc:docChg>
  </pc:docChgLst>
  <pc:docChgLst>
    <pc:chgData name="Ambroise Baillifard (HR)" userId="S::ambroise.baillifard@unidistance.ch::e319b87a-3c87-43e2-b0da-23b986e29d99" providerId="AD" clId="Web-{DF035896-180C-40BF-91C7-FC550A6D2EB7}"/>
    <pc:docChg chg="modSld">
      <pc:chgData name="Ambroise Baillifard (HR)" userId="S::ambroise.baillifard@unidistance.ch::e319b87a-3c87-43e2-b0da-23b986e29d99" providerId="AD" clId="Web-{DF035896-180C-40BF-91C7-FC550A6D2EB7}" dt="2020-03-31T09:02:49.447" v="1" actId="1076"/>
      <pc:docMkLst>
        <pc:docMk/>
      </pc:docMkLst>
      <pc:sldChg chg="modSp">
        <pc:chgData name="Ambroise Baillifard (HR)" userId="S::ambroise.baillifard@unidistance.ch::e319b87a-3c87-43e2-b0da-23b986e29d99" providerId="AD" clId="Web-{DF035896-180C-40BF-91C7-FC550A6D2EB7}" dt="2020-03-31T09:02:49.447" v="1" actId="1076"/>
        <pc:sldMkLst>
          <pc:docMk/>
          <pc:sldMk cId="2591401313" sldId="287"/>
        </pc:sldMkLst>
        <pc:picChg chg="mod">
          <ac:chgData name="Ambroise Baillifard (HR)" userId="S::ambroise.baillifard@unidistance.ch::e319b87a-3c87-43e2-b0da-23b986e29d99" providerId="AD" clId="Web-{DF035896-180C-40BF-91C7-FC550A6D2EB7}" dt="2020-03-31T09:02:49.447" v="1" actId="1076"/>
          <ac:picMkLst>
            <pc:docMk/>
            <pc:sldMk cId="2591401313" sldId="287"/>
            <ac:picMk id="19" creationId="{ED3183BB-8B54-4CE6-A4CE-F7F8DED38DEC}"/>
          </ac:picMkLst>
        </pc:picChg>
      </pc:sldChg>
    </pc:docChg>
  </pc:docChgLst>
  <pc:docChgLst>
    <pc:chgData name="Ambroise Baillifard (HR)" userId="S::ambroise.baillifard@unidistance.ch::e319b87a-3c87-43e2-b0da-23b986e29d99" providerId="AD" clId="Web-{CD79E3A6-B1B9-4568-9AFC-63250F3A16E8}"/>
    <pc:docChg chg="modSld">
      <pc:chgData name="Ambroise Baillifard (HR)" userId="S::ambroise.baillifard@unidistance.ch::e319b87a-3c87-43e2-b0da-23b986e29d99" providerId="AD" clId="Web-{CD79E3A6-B1B9-4568-9AFC-63250F3A16E8}" dt="2020-04-01T16:18:03.204" v="105" actId="20577"/>
      <pc:docMkLst>
        <pc:docMk/>
      </pc:docMkLst>
      <pc:sldChg chg="modSp addCm">
        <pc:chgData name="Ambroise Baillifard (HR)" userId="S::ambroise.baillifard@unidistance.ch::e319b87a-3c87-43e2-b0da-23b986e29d99" providerId="AD" clId="Web-{CD79E3A6-B1B9-4568-9AFC-63250F3A16E8}" dt="2020-04-01T16:00:06.398" v="50" actId="20577"/>
        <pc:sldMkLst>
          <pc:docMk/>
          <pc:sldMk cId="4064745044" sldId="283"/>
        </pc:sldMkLst>
        <pc:spChg chg="mod">
          <ac:chgData name="Ambroise Baillifard (HR)" userId="S::ambroise.baillifard@unidistance.ch::e319b87a-3c87-43e2-b0da-23b986e29d99" providerId="AD" clId="Web-{CD79E3A6-B1B9-4568-9AFC-63250F3A16E8}" dt="2020-04-01T15:44:39.029" v="39" actId="1076"/>
          <ac:spMkLst>
            <pc:docMk/>
            <pc:sldMk cId="4064745044" sldId="283"/>
            <ac:spMk id="6" creationId="{3F9D149C-D5AC-4BEE-AE79-F91192CC13A1}"/>
          </ac:spMkLst>
        </pc:spChg>
        <pc:spChg chg="mod">
          <ac:chgData name="Ambroise Baillifard (HR)" userId="S::ambroise.baillifard@unidistance.ch::e319b87a-3c87-43e2-b0da-23b986e29d99" providerId="AD" clId="Web-{CD79E3A6-B1B9-4568-9AFC-63250F3A16E8}" dt="2020-04-01T15:44:38.998" v="36" actId="1076"/>
          <ac:spMkLst>
            <pc:docMk/>
            <pc:sldMk cId="4064745044" sldId="283"/>
            <ac:spMk id="11" creationId="{DC38E4FC-7DD5-46D8-B118-5A4E372E732F}"/>
          </ac:spMkLst>
        </pc:spChg>
        <pc:spChg chg="mod">
          <ac:chgData name="Ambroise Baillifard (HR)" userId="S::ambroise.baillifard@unidistance.ch::e319b87a-3c87-43e2-b0da-23b986e29d99" providerId="AD" clId="Web-{CD79E3A6-B1B9-4568-9AFC-63250F3A16E8}" dt="2020-04-01T16:00:06.398" v="50" actId="20577"/>
          <ac:spMkLst>
            <pc:docMk/>
            <pc:sldMk cId="4064745044" sldId="283"/>
            <ac:spMk id="12" creationId="{60F21533-00DE-43D6-8200-EC917539AB03}"/>
          </ac:spMkLst>
        </pc:spChg>
        <pc:spChg chg="mod">
          <ac:chgData name="Ambroise Baillifard (HR)" userId="S::ambroise.baillifard@unidistance.ch::e319b87a-3c87-43e2-b0da-23b986e29d99" providerId="AD" clId="Web-{CD79E3A6-B1B9-4568-9AFC-63250F3A16E8}" dt="2020-04-01T15:44:39.013" v="37" actId="1076"/>
          <ac:spMkLst>
            <pc:docMk/>
            <pc:sldMk cId="4064745044" sldId="283"/>
            <ac:spMk id="13" creationId="{FEB8DE15-66EE-43A4-B0F6-094FAD8A0AB2}"/>
          </ac:spMkLst>
        </pc:spChg>
        <pc:grpChg chg="mod">
          <ac:chgData name="Ambroise Baillifard (HR)" userId="S::ambroise.baillifard@unidistance.ch::e319b87a-3c87-43e2-b0da-23b986e29d99" providerId="AD" clId="Web-{CD79E3A6-B1B9-4568-9AFC-63250F3A16E8}" dt="2020-04-01T15:44:27.685" v="31" actId="1076"/>
          <ac:grpSpMkLst>
            <pc:docMk/>
            <pc:sldMk cId="4064745044" sldId="283"/>
            <ac:grpSpMk id="34" creationId="{78D7BE56-113F-4953-8665-4864BF7077AA}"/>
          </ac:grpSpMkLst>
        </pc:grpChg>
        <pc:picChg chg="mod">
          <ac:chgData name="Ambroise Baillifard (HR)" userId="S::ambroise.baillifard@unidistance.ch::e319b87a-3c87-43e2-b0da-23b986e29d99" providerId="AD" clId="Web-{CD79E3A6-B1B9-4568-9AFC-63250F3A16E8}" dt="2020-04-01T15:44:39.013" v="38" actId="1076"/>
          <ac:picMkLst>
            <pc:docMk/>
            <pc:sldMk cId="4064745044" sldId="283"/>
            <ac:picMk id="5" creationId="{B26E3DAF-295D-4691-9294-0B9C971971A8}"/>
          </ac:picMkLst>
        </pc:picChg>
      </pc:sldChg>
      <pc:sldChg chg="modSp">
        <pc:chgData name="Ambroise Baillifard (HR)" userId="S::ambroise.baillifard@unidistance.ch::e319b87a-3c87-43e2-b0da-23b986e29d99" providerId="AD" clId="Web-{CD79E3A6-B1B9-4568-9AFC-63250F3A16E8}" dt="2020-04-01T16:18:03.125" v="103" actId="20577"/>
        <pc:sldMkLst>
          <pc:docMk/>
          <pc:sldMk cId="2216795224" sldId="306"/>
        </pc:sldMkLst>
        <pc:spChg chg="mod">
          <ac:chgData name="Ambroise Baillifard (HR)" userId="S::ambroise.baillifard@unidistance.ch::e319b87a-3c87-43e2-b0da-23b986e29d99" providerId="AD" clId="Web-{CD79E3A6-B1B9-4568-9AFC-63250F3A16E8}" dt="2020-04-01T16:18:03.125" v="103" actId="20577"/>
          <ac:spMkLst>
            <pc:docMk/>
            <pc:sldMk cId="2216795224" sldId="306"/>
            <ac:spMk id="4" creationId="{5EB6BC4C-AA97-42BA-8CAD-54647D545E7D}"/>
          </ac:spMkLst>
        </pc:spChg>
      </pc:sldChg>
      <pc:sldChg chg="modSp addCm modCm">
        <pc:chgData name="Ambroise Baillifard (HR)" userId="S::ambroise.baillifard@unidistance.ch::e319b87a-3c87-43e2-b0da-23b986e29d99" providerId="AD" clId="Web-{CD79E3A6-B1B9-4568-9AFC-63250F3A16E8}" dt="2020-04-01T16:17:36.829" v="81"/>
        <pc:sldMkLst>
          <pc:docMk/>
          <pc:sldMk cId="2878217326" sldId="311"/>
        </pc:sldMkLst>
        <pc:spChg chg="mod">
          <ac:chgData name="Ambroise Baillifard (HR)" userId="S::ambroise.baillifard@unidistance.ch::e319b87a-3c87-43e2-b0da-23b986e29d99" providerId="AD" clId="Web-{CD79E3A6-B1B9-4568-9AFC-63250F3A16E8}" dt="2020-04-01T16:15:04.642" v="78" actId="20577"/>
          <ac:spMkLst>
            <pc:docMk/>
            <pc:sldMk cId="2878217326" sldId="311"/>
            <ac:spMk id="9" creationId="{7562BEC9-07AD-4FA4-BA81-810E1E5D7333}"/>
          </ac:spMkLst>
        </pc:spChg>
      </pc:sldChg>
    </pc:docChg>
  </pc:docChgLst>
  <pc:docChgLst>
    <pc:chgData name="Sandrine Favre" userId="S::sandrine.favre@fernuni.ch::a2196e55-b00e-488c-8475-f21d68d93e57" providerId="AD" clId="Web-{C646AD8E-FBC2-4FDE-8D6D-429025BF7AF7}"/>
    <pc:docChg chg="">
      <pc:chgData name="Sandrine Favre" userId="S::sandrine.favre@fernuni.ch::a2196e55-b00e-488c-8475-f21d68d93e57" providerId="AD" clId="Web-{C646AD8E-FBC2-4FDE-8D6D-429025BF7AF7}" dt="2020-04-03T13:04:16.794" v="0"/>
      <pc:docMkLst>
        <pc:docMk/>
      </pc:docMkLst>
      <pc:sldChg chg="addCm">
        <pc:chgData name="Sandrine Favre" userId="S::sandrine.favre@fernuni.ch::a2196e55-b00e-488c-8475-f21d68d93e57" providerId="AD" clId="Web-{C646AD8E-FBC2-4FDE-8D6D-429025BF7AF7}" dt="2020-04-03T13:04:16.794" v="0"/>
        <pc:sldMkLst>
          <pc:docMk/>
          <pc:sldMk cId="504607137" sldId="297"/>
        </pc:sldMkLst>
      </pc:sldChg>
    </pc:docChg>
  </pc:docChgLst>
  <pc:docChgLst>
    <pc:chgData name="Ambroise Baillifard (HR)" userId="S::ambroise.baillifard@unidistance.ch::e319b87a-3c87-43e2-b0da-23b986e29d99" providerId="AD" clId="Web-{A62E0DDB-B79A-42D0-9A0F-B7D0CEB32572}"/>
    <pc:docChg chg="modSld">
      <pc:chgData name="Ambroise Baillifard (HR)" userId="S::ambroise.baillifard@unidistance.ch::e319b87a-3c87-43e2-b0da-23b986e29d99" providerId="AD" clId="Web-{A62E0DDB-B79A-42D0-9A0F-B7D0CEB32572}" dt="2020-03-31T13:46:42.777" v="1" actId="1076"/>
      <pc:docMkLst>
        <pc:docMk/>
      </pc:docMkLst>
      <pc:sldChg chg="modSp">
        <pc:chgData name="Ambroise Baillifard (HR)" userId="S::ambroise.baillifard@unidistance.ch::e319b87a-3c87-43e2-b0da-23b986e29d99" providerId="AD" clId="Web-{A62E0DDB-B79A-42D0-9A0F-B7D0CEB32572}" dt="2020-03-31T13:46:42.777" v="1" actId="1076"/>
        <pc:sldMkLst>
          <pc:docMk/>
          <pc:sldMk cId="1402995383" sldId="317"/>
        </pc:sldMkLst>
        <pc:spChg chg="mod">
          <ac:chgData name="Ambroise Baillifard (HR)" userId="S::ambroise.baillifard@unidistance.ch::e319b87a-3c87-43e2-b0da-23b986e29d99" providerId="AD" clId="Web-{A62E0DDB-B79A-42D0-9A0F-B7D0CEB32572}" dt="2020-03-31T13:46:42.777" v="1" actId="1076"/>
          <ac:spMkLst>
            <pc:docMk/>
            <pc:sldMk cId="1402995383" sldId="317"/>
            <ac:spMk id="66" creationId="{8265F31E-3BAF-4EDB-90D5-4BAE78A7B4ED}"/>
          </ac:spMkLst>
        </pc:spChg>
      </pc:sldChg>
    </pc:docChg>
  </pc:docChgLst>
  <pc:docChgLst>
    <pc:chgData name="Sandrine Favre" userId="S::sandrine.favre@fernuni.ch::a2196e55-b00e-488c-8475-f21d68d93e57" providerId="AD" clId="Web-{82054B05-6A19-4079-9D1E-C90ADAC44200}"/>
    <pc:docChg chg="modSld">
      <pc:chgData name="Sandrine Favre" userId="S::sandrine.favre@fernuni.ch::a2196e55-b00e-488c-8475-f21d68d93e57" providerId="AD" clId="Web-{82054B05-6A19-4079-9D1E-C90ADAC44200}" dt="2020-04-01T19:18:26.577" v="7" actId="20577"/>
      <pc:docMkLst>
        <pc:docMk/>
      </pc:docMkLst>
      <pc:sldChg chg="modSp">
        <pc:chgData name="Sandrine Favre" userId="S::sandrine.favre@fernuni.ch::a2196e55-b00e-488c-8475-f21d68d93e57" providerId="AD" clId="Web-{82054B05-6A19-4079-9D1E-C90ADAC44200}" dt="2020-04-01T19:18:26.577" v="6" actId="20577"/>
        <pc:sldMkLst>
          <pc:docMk/>
          <pc:sldMk cId="1402995383" sldId="317"/>
        </pc:sldMkLst>
        <pc:spChg chg="mod">
          <ac:chgData name="Sandrine Favre" userId="S::sandrine.favre@fernuni.ch::a2196e55-b00e-488c-8475-f21d68d93e57" providerId="AD" clId="Web-{82054B05-6A19-4079-9D1E-C90ADAC44200}" dt="2020-04-01T19:18:26.577" v="6" actId="20577"/>
          <ac:spMkLst>
            <pc:docMk/>
            <pc:sldMk cId="1402995383" sldId="317"/>
            <ac:spMk id="2" creationId="{169C67EB-047B-4028-B265-C3028540F8E6}"/>
          </ac:spMkLst>
        </pc:spChg>
      </pc:sldChg>
      <pc:sldChg chg="addCm">
        <pc:chgData name="Sandrine Favre" userId="S::sandrine.favre@fernuni.ch::a2196e55-b00e-488c-8475-f21d68d93e57" providerId="AD" clId="Web-{82054B05-6A19-4079-9D1E-C90ADAC44200}" dt="2020-04-01T19:15:00.893" v="0"/>
        <pc:sldMkLst>
          <pc:docMk/>
          <pc:sldMk cId="3925994545" sldId="319"/>
        </pc:sldMkLst>
      </pc:sldChg>
      <pc:sldChg chg="addCm">
        <pc:chgData name="Sandrine Favre" userId="S::sandrine.favre@fernuni.ch::a2196e55-b00e-488c-8475-f21d68d93e57" providerId="AD" clId="Web-{82054B05-6A19-4079-9D1E-C90ADAC44200}" dt="2020-04-01T19:17:33.746" v="1"/>
        <pc:sldMkLst>
          <pc:docMk/>
          <pc:sldMk cId="2907432548" sldId="320"/>
        </pc:sldMkLst>
      </pc:sldChg>
    </pc:docChg>
  </pc:docChgLst>
  <pc:docChgLst>
    <pc:chgData name="Marianne Helfenberger" userId="S::marianne.helfenberger@fernuni.ch::e8acf367-7f32-444e-92ec-04f9ce2e3268" providerId="AD" clId="Web-{0594AC39-7E72-4CE5-BAAE-5B76C7D15F6F}"/>
    <pc:docChg chg="">
      <pc:chgData name="Marianne Helfenberger" userId="S::marianne.helfenberger@fernuni.ch::e8acf367-7f32-444e-92ec-04f9ce2e3268" providerId="AD" clId="Web-{0594AC39-7E72-4CE5-BAAE-5B76C7D15F6F}" dt="2020-04-06T08:30:14.671" v="0"/>
      <pc:docMkLst>
        <pc:docMk/>
      </pc:docMkLst>
      <pc:sldChg chg="addCm">
        <pc:chgData name="Marianne Helfenberger" userId="S::marianne.helfenberger@fernuni.ch::e8acf367-7f32-444e-92ec-04f9ce2e3268" providerId="AD" clId="Web-{0594AC39-7E72-4CE5-BAAE-5B76C7D15F6F}" dt="2020-04-06T08:30:14.671" v="0"/>
        <pc:sldMkLst>
          <pc:docMk/>
          <pc:sldMk cId="1545335820" sldId="313"/>
        </pc:sldMkLst>
      </pc:sldChg>
    </pc:docChg>
  </pc:docChgLst>
  <pc:docChgLst>
    <pc:chgData name="Sandrine Favre" userId="a2196e55-b00e-488c-8475-f21d68d93e57" providerId="ADAL" clId="{A8470C7B-1CE6-4405-AC62-D17E89F275AF}"/>
    <pc:docChg chg="undo custSel addSld delSld modSld sldOrd">
      <pc:chgData name="Sandrine Favre" userId="a2196e55-b00e-488c-8475-f21d68d93e57" providerId="ADAL" clId="{A8470C7B-1CE6-4405-AC62-D17E89F275AF}" dt="2020-04-03T14:48:07.952" v="6419"/>
      <pc:docMkLst>
        <pc:docMk/>
      </pc:docMkLst>
      <pc:sldChg chg="delCm">
        <pc:chgData name="Sandrine Favre" userId="a2196e55-b00e-488c-8475-f21d68d93e57" providerId="ADAL" clId="{A8470C7B-1CE6-4405-AC62-D17E89F275AF}" dt="2020-04-02T16:37:44.248" v="6236" actId="1592"/>
        <pc:sldMkLst>
          <pc:docMk/>
          <pc:sldMk cId="4072700603" sldId="269"/>
        </pc:sldMkLst>
      </pc:sldChg>
      <pc:sldChg chg="modSp addCm delCm modCm">
        <pc:chgData name="Sandrine Favre" userId="a2196e55-b00e-488c-8475-f21d68d93e57" providerId="ADAL" clId="{A8470C7B-1CE6-4405-AC62-D17E89F275AF}" dt="2020-04-02T16:37:38.166" v="6235" actId="1592"/>
        <pc:sldMkLst>
          <pc:docMk/>
          <pc:sldMk cId="2870450855" sldId="270"/>
        </pc:sldMkLst>
        <pc:spChg chg="mod">
          <ac:chgData name="Sandrine Favre" userId="a2196e55-b00e-488c-8475-f21d68d93e57" providerId="ADAL" clId="{A8470C7B-1CE6-4405-AC62-D17E89F275AF}" dt="2020-04-01T08:59:37.773" v="1984" actId="20577"/>
          <ac:spMkLst>
            <pc:docMk/>
            <pc:sldMk cId="2870450855" sldId="270"/>
            <ac:spMk id="5" creationId="{9289ED6E-C5C8-43CC-98BC-076CC31EAAA6}"/>
          </ac:spMkLst>
        </pc:spChg>
      </pc:sldChg>
      <pc:sldChg chg="del">
        <pc:chgData name="Sandrine Favre" userId="a2196e55-b00e-488c-8475-f21d68d93e57" providerId="ADAL" clId="{A8470C7B-1CE6-4405-AC62-D17E89F275AF}" dt="2020-04-01T09:19:07.829" v="2326" actId="2696"/>
        <pc:sldMkLst>
          <pc:docMk/>
          <pc:sldMk cId="1428360748" sldId="272"/>
        </pc:sldMkLst>
      </pc:sldChg>
      <pc:sldChg chg="del modTransition">
        <pc:chgData name="Sandrine Favre" userId="a2196e55-b00e-488c-8475-f21d68d93e57" providerId="ADAL" clId="{A8470C7B-1CE6-4405-AC62-D17E89F275AF}" dt="2020-04-01T09:19:44.372" v="2328" actId="2696"/>
        <pc:sldMkLst>
          <pc:docMk/>
          <pc:sldMk cId="2752338072" sldId="273"/>
        </pc:sldMkLst>
      </pc:sldChg>
      <pc:sldChg chg="del modTransition">
        <pc:chgData name="Sandrine Favre" userId="a2196e55-b00e-488c-8475-f21d68d93e57" providerId="ADAL" clId="{A8470C7B-1CE6-4405-AC62-D17E89F275AF}" dt="2020-04-01T09:19:48.946" v="2329" actId="2696"/>
        <pc:sldMkLst>
          <pc:docMk/>
          <pc:sldMk cId="2868383577" sldId="275"/>
        </pc:sldMkLst>
      </pc:sldChg>
      <pc:sldChg chg="del modTransition">
        <pc:chgData name="Sandrine Favre" userId="a2196e55-b00e-488c-8475-f21d68d93e57" providerId="ADAL" clId="{A8470C7B-1CE6-4405-AC62-D17E89F275AF}" dt="2020-04-01T09:19:18.229" v="2327" actId="2696"/>
        <pc:sldMkLst>
          <pc:docMk/>
          <pc:sldMk cId="651349953" sldId="276"/>
        </pc:sldMkLst>
      </pc:sldChg>
      <pc:sldChg chg="del">
        <pc:chgData name="Sandrine Favre" userId="a2196e55-b00e-488c-8475-f21d68d93e57" providerId="ADAL" clId="{A8470C7B-1CE6-4405-AC62-D17E89F275AF}" dt="2020-04-01T09:19:52.771" v="2330" actId="2696"/>
        <pc:sldMkLst>
          <pc:docMk/>
          <pc:sldMk cId="2947142245" sldId="277"/>
        </pc:sldMkLst>
      </pc:sldChg>
      <pc:sldChg chg="del">
        <pc:chgData name="Sandrine Favre" userId="a2196e55-b00e-488c-8475-f21d68d93e57" providerId="ADAL" clId="{A8470C7B-1CE6-4405-AC62-D17E89F275AF}" dt="2020-04-02T13:05:40.974" v="5452" actId="2696"/>
        <pc:sldMkLst>
          <pc:docMk/>
          <pc:sldMk cId="340660347" sldId="278"/>
        </pc:sldMkLst>
      </pc:sldChg>
      <pc:sldChg chg="addSp delSp modSp modTransition delAnim modAnim">
        <pc:chgData name="Sandrine Favre" userId="a2196e55-b00e-488c-8475-f21d68d93e57" providerId="ADAL" clId="{A8470C7B-1CE6-4405-AC62-D17E89F275AF}" dt="2020-04-03T14:48:07.952" v="6419"/>
        <pc:sldMkLst>
          <pc:docMk/>
          <pc:sldMk cId="1554187475" sldId="281"/>
        </pc:sldMkLst>
        <pc:spChg chg="mod">
          <ac:chgData name="Sandrine Favre" userId="a2196e55-b00e-488c-8475-f21d68d93e57" providerId="ADAL" clId="{A8470C7B-1CE6-4405-AC62-D17E89F275AF}" dt="2020-04-02T16:33:33.378" v="6187" actId="1076"/>
          <ac:spMkLst>
            <pc:docMk/>
            <pc:sldMk cId="1554187475" sldId="281"/>
            <ac:spMk id="2" creationId="{A00A6AC1-2D40-460A-9439-B1B87F3BC47E}"/>
          </ac:spMkLst>
        </pc:spChg>
        <pc:spChg chg="add">
          <ac:chgData name="Sandrine Favre" userId="a2196e55-b00e-488c-8475-f21d68d93e57" providerId="ADAL" clId="{A8470C7B-1CE6-4405-AC62-D17E89F275AF}" dt="2020-04-02T12:58:11.655" v="5389"/>
          <ac:spMkLst>
            <pc:docMk/>
            <pc:sldMk cId="1554187475" sldId="281"/>
            <ac:spMk id="10" creationId="{6F6939BB-7E2E-4063-BBE7-69223B077116}"/>
          </ac:spMkLst>
        </pc:spChg>
        <pc:spChg chg="add del">
          <ac:chgData name="Sandrine Favre" userId="a2196e55-b00e-488c-8475-f21d68d93e57" providerId="ADAL" clId="{A8470C7B-1CE6-4405-AC62-D17E89F275AF}" dt="2020-04-02T16:16:01.339" v="6065" actId="478"/>
          <ac:spMkLst>
            <pc:docMk/>
            <pc:sldMk cId="1554187475" sldId="281"/>
            <ac:spMk id="11" creationId="{5BBBDC82-F571-48C5-B396-443A2954599B}"/>
          </ac:spMkLst>
        </pc:spChg>
        <pc:spChg chg="add">
          <ac:chgData name="Sandrine Favre" userId="a2196e55-b00e-488c-8475-f21d68d93e57" providerId="ADAL" clId="{A8470C7B-1CE6-4405-AC62-D17E89F275AF}" dt="2020-04-02T16:09:05.552" v="6015"/>
          <ac:spMkLst>
            <pc:docMk/>
            <pc:sldMk cId="1554187475" sldId="281"/>
            <ac:spMk id="12" creationId="{5BF6F5F2-5DED-4506-ADD0-43EE32DC0C44}"/>
          </ac:spMkLst>
        </pc:spChg>
        <pc:spChg chg="add del mod">
          <ac:chgData name="Sandrine Favre" userId="a2196e55-b00e-488c-8475-f21d68d93e57" providerId="ADAL" clId="{A8470C7B-1CE6-4405-AC62-D17E89F275AF}" dt="2020-04-02T16:34:12.449" v="6195" actId="478"/>
          <ac:spMkLst>
            <pc:docMk/>
            <pc:sldMk cId="1554187475" sldId="281"/>
            <ac:spMk id="26" creationId="{8CB27026-20EE-466A-95D1-5D7AA9B8E2A3}"/>
          </ac:spMkLst>
        </pc:spChg>
        <pc:spChg chg="add">
          <ac:chgData name="Sandrine Favre" userId="a2196e55-b00e-488c-8475-f21d68d93e57" providerId="ADAL" clId="{A8470C7B-1CE6-4405-AC62-D17E89F275AF}" dt="2020-04-02T16:34:17.244" v="6196"/>
          <ac:spMkLst>
            <pc:docMk/>
            <pc:sldMk cId="1554187475" sldId="281"/>
            <ac:spMk id="28" creationId="{D59357A7-C5EF-4492-ADFC-628ABA4B4266}"/>
          </ac:spMkLst>
        </pc:spChg>
        <pc:picChg chg="add del">
          <ac:chgData name="Sandrine Favre" userId="a2196e55-b00e-488c-8475-f21d68d93e57" providerId="ADAL" clId="{A8470C7B-1CE6-4405-AC62-D17E89F275AF}" dt="2020-04-02T16:14:28.530" v="6060" actId="478"/>
          <ac:picMkLst>
            <pc:docMk/>
            <pc:sldMk cId="1554187475" sldId="281"/>
            <ac:picMk id="16" creationId="{E00963B0-43A1-4DDC-B84A-860198E41A8D}"/>
          </ac:picMkLst>
        </pc:picChg>
        <pc:picChg chg="add del">
          <ac:chgData name="Sandrine Favre" userId="a2196e55-b00e-488c-8475-f21d68d93e57" providerId="ADAL" clId="{A8470C7B-1CE6-4405-AC62-D17E89F275AF}" dt="2020-04-02T16:14:27.438" v="6059" actId="478"/>
          <ac:picMkLst>
            <pc:docMk/>
            <pc:sldMk cId="1554187475" sldId="281"/>
            <ac:picMk id="18" creationId="{8B9D55CE-C6E9-407B-8FB2-1A5347A5EC89}"/>
          </ac:picMkLst>
        </pc:picChg>
        <pc:picChg chg="add mod">
          <ac:chgData name="Sandrine Favre" userId="a2196e55-b00e-488c-8475-f21d68d93e57" providerId="ADAL" clId="{A8470C7B-1CE6-4405-AC62-D17E89F275AF}" dt="2020-04-02T16:13:46.668" v="6048" actId="1076"/>
          <ac:picMkLst>
            <pc:docMk/>
            <pc:sldMk cId="1554187475" sldId="281"/>
            <ac:picMk id="19" creationId="{AE06A1DC-90FF-4B4A-8690-3606FCC87BEA}"/>
          </ac:picMkLst>
        </pc:picChg>
        <pc:picChg chg="add mod">
          <ac:chgData name="Sandrine Favre" userId="a2196e55-b00e-488c-8475-f21d68d93e57" providerId="ADAL" clId="{A8470C7B-1CE6-4405-AC62-D17E89F275AF}" dt="2020-04-02T16:13:49.708" v="6050" actId="1076"/>
          <ac:picMkLst>
            <pc:docMk/>
            <pc:sldMk cId="1554187475" sldId="281"/>
            <ac:picMk id="20" creationId="{941E1AA9-3D5E-4235-A6DC-22464B9C0917}"/>
          </ac:picMkLst>
        </pc:picChg>
        <pc:picChg chg="add mod">
          <ac:chgData name="Sandrine Favre" userId="a2196e55-b00e-488c-8475-f21d68d93e57" providerId="ADAL" clId="{A8470C7B-1CE6-4405-AC62-D17E89F275AF}" dt="2020-04-02T16:13:56.250" v="6052" actId="1076"/>
          <ac:picMkLst>
            <pc:docMk/>
            <pc:sldMk cId="1554187475" sldId="281"/>
            <ac:picMk id="21" creationId="{221F218D-49AB-418F-8243-7CC17EAC1F6A}"/>
          </ac:picMkLst>
        </pc:picChg>
        <pc:picChg chg="add mod">
          <ac:chgData name="Sandrine Favre" userId="a2196e55-b00e-488c-8475-f21d68d93e57" providerId="ADAL" clId="{A8470C7B-1CE6-4405-AC62-D17E89F275AF}" dt="2020-04-02T16:14:06.195" v="6054" actId="1076"/>
          <ac:picMkLst>
            <pc:docMk/>
            <pc:sldMk cId="1554187475" sldId="281"/>
            <ac:picMk id="22" creationId="{9E13E14E-7F1A-46AE-AF37-87A9710F1BA1}"/>
          </ac:picMkLst>
        </pc:picChg>
        <pc:picChg chg="add mod">
          <ac:chgData name="Sandrine Favre" userId="a2196e55-b00e-488c-8475-f21d68d93e57" providerId="ADAL" clId="{A8470C7B-1CE6-4405-AC62-D17E89F275AF}" dt="2020-04-02T16:14:17.910" v="6056" actId="1076"/>
          <ac:picMkLst>
            <pc:docMk/>
            <pc:sldMk cId="1554187475" sldId="281"/>
            <ac:picMk id="23" creationId="{BD367DBB-C706-4904-8709-1414E655EAD6}"/>
          </ac:picMkLst>
        </pc:picChg>
        <pc:picChg chg="add mod">
          <ac:chgData name="Sandrine Favre" userId="a2196e55-b00e-488c-8475-f21d68d93e57" providerId="ADAL" clId="{A8470C7B-1CE6-4405-AC62-D17E89F275AF}" dt="2020-04-02T16:14:25.001" v="6058" actId="1076"/>
          <ac:picMkLst>
            <pc:docMk/>
            <pc:sldMk cId="1554187475" sldId="281"/>
            <ac:picMk id="24" creationId="{CA48229E-A517-4C54-AFF8-322EDF0A8ED8}"/>
          </ac:picMkLst>
        </pc:picChg>
        <pc:picChg chg="add del mod">
          <ac:chgData name="Sandrine Favre" userId="a2196e55-b00e-488c-8475-f21d68d93e57" providerId="ADAL" clId="{A8470C7B-1CE6-4405-AC62-D17E89F275AF}" dt="2020-04-02T16:34:12.449" v="6195" actId="478"/>
          <ac:picMkLst>
            <pc:docMk/>
            <pc:sldMk cId="1554187475" sldId="281"/>
            <ac:picMk id="25" creationId="{B4A8E68C-931C-4000-A441-B326E7B12498}"/>
          </ac:picMkLst>
        </pc:picChg>
        <pc:picChg chg="add">
          <ac:chgData name="Sandrine Favre" userId="a2196e55-b00e-488c-8475-f21d68d93e57" providerId="ADAL" clId="{A8470C7B-1CE6-4405-AC62-D17E89F275AF}" dt="2020-04-02T16:34:17.244" v="6196"/>
          <ac:picMkLst>
            <pc:docMk/>
            <pc:sldMk cId="1554187475" sldId="281"/>
            <ac:picMk id="27" creationId="{C17D93EB-3AEB-4225-8FDD-1C1985E7F73B}"/>
          </ac:picMkLst>
        </pc:picChg>
      </pc:sldChg>
      <pc:sldChg chg="addSp delSp modSp modCm">
        <pc:chgData name="Sandrine Favre" userId="a2196e55-b00e-488c-8475-f21d68d93e57" providerId="ADAL" clId="{A8470C7B-1CE6-4405-AC62-D17E89F275AF}" dt="2020-04-02T08:04:48.196" v="3906" actId="1076"/>
        <pc:sldMkLst>
          <pc:docMk/>
          <pc:sldMk cId="4064745044" sldId="283"/>
        </pc:sldMkLst>
        <pc:spChg chg="del mod">
          <ac:chgData name="Sandrine Favre" userId="a2196e55-b00e-488c-8475-f21d68d93e57" providerId="ADAL" clId="{A8470C7B-1CE6-4405-AC62-D17E89F275AF}" dt="2020-04-01T09:03:16.309" v="2011"/>
          <ac:spMkLst>
            <pc:docMk/>
            <pc:sldMk cId="4064745044" sldId="283"/>
            <ac:spMk id="4" creationId="{7A86847B-D455-43C7-BAAC-674B6D65BA91}"/>
          </ac:spMkLst>
        </pc:spChg>
        <pc:spChg chg="del">
          <ac:chgData name="Sandrine Favre" userId="a2196e55-b00e-488c-8475-f21d68d93e57" providerId="ADAL" clId="{A8470C7B-1CE6-4405-AC62-D17E89F275AF}" dt="2020-04-01T09:02:36.677" v="1985" actId="478"/>
          <ac:spMkLst>
            <pc:docMk/>
            <pc:sldMk cId="4064745044" sldId="283"/>
            <ac:spMk id="5" creationId="{D2D005E9-17BC-4C61-A1A8-063EBC1344DA}"/>
          </ac:spMkLst>
        </pc:spChg>
        <pc:spChg chg="add mod">
          <ac:chgData name="Sandrine Favre" userId="a2196e55-b00e-488c-8475-f21d68d93e57" providerId="ADAL" clId="{A8470C7B-1CE6-4405-AC62-D17E89F275AF}" dt="2020-04-01T12:35:42.036" v="2577" actId="1582"/>
          <ac:spMkLst>
            <pc:docMk/>
            <pc:sldMk cId="4064745044" sldId="283"/>
            <ac:spMk id="6" creationId="{3F9D149C-D5AC-4BEE-AE79-F91192CC13A1}"/>
          </ac:spMkLst>
        </pc:spChg>
        <pc:spChg chg="add mod">
          <ac:chgData name="Sandrine Favre" userId="a2196e55-b00e-488c-8475-f21d68d93e57" providerId="ADAL" clId="{A8470C7B-1CE6-4405-AC62-D17E89F275AF}" dt="2020-04-01T12:26:11.724" v="2536" actId="1076"/>
          <ac:spMkLst>
            <pc:docMk/>
            <pc:sldMk cId="4064745044" sldId="283"/>
            <ac:spMk id="11" creationId="{DC38E4FC-7DD5-46D8-B118-5A4E372E732F}"/>
          </ac:spMkLst>
        </pc:spChg>
        <pc:spChg chg="add mod">
          <ac:chgData name="Sandrine Favre" userId="a2196e55-b00e-488c-8475-f21d68d93e57" providerId="ADAL" clId="{A8470C7B-1CE6-4405-AC62-D17E89F275AF}" dt="2020-04-01T12:26:14.555" v="2537" actId="1076"/>
          <ac:spMkLst>
            <pc:docMk/>
            <pc:sldMk cId="4064745044" sldId="283"/>
            <ac:spMk id="12" creationId="{60F21533-00DE-43D6-8200-EC917539AB03}"/>
          </ac:spMkLst>
        </pc:spChg>
        <pc:spChg chg="add mod">
          <ac:chgData name="Sandrine Favre" userId="a2196e55-b00e-488c-8475-f21d68d93e57" providerId="ADAL" clId="{A8470C7B-1CE6-4405-AC62-D17E89F275AF}" dt="2020-04-01T12:33:16.663" v="2548" actId="242"/>
          <ac:spMkLst>
            <pc:docMk/>
            <pc:sldMk cId="4064745044" sldId="283"/>
            <ac:spMk id="13" creationId="{FEB8DE15-66EE-43A4-B0F6-094FAD8A0AB2}"/>
          </ac:spMkLst>
        </pc:spChg>
        <pc:spChg chg="add del mod">
          <ac:chgData name="Sandrine Favre" userId="a2196e55-b00e-488c-8475-f21d68d93e57" providerId="ADAL" clId="{A8470C7B-1CE6-4405-AC62-D17E89F275AF}" dt="2020-04-01T12:23:49.643" v="2518" actId="478"/>
          <ac:spMkLst>
            <pc:docMk/>
            <pc:sldMk cId="4064745044" sldId="283"/>
            <ac:spMk id="14" creationId="{1A4793D3-DD88-4160-A310-0C2D2E152E4A}"/>
          </ac:spMkLst>
        </pc:spChg>
        <pc:spChg chg="add del mod">
          <ac:chgData name="Sandrine Favre" userId="a2196e55-b00e-488c-8475-f21d68d93e57" providerId="ADAL" clId="{A8470C7B-1CE6-4405-AC62-D17E89F275AF}" dt="2020-04-01T12:26:19.632" v="2538" actId="478"/>
          <ac:spMkLst>
            <pc:docMk/>
            <pc:sldMk cId="4064745044" sldId="283"/>
            <ac:spMk id="15" creationId="{6320D7DF-447D-4932-9144-EE2DA7C0E805}"/>
          </ac:spMkLst>
        </pc:spChg>
        <pc:spChg chg="add mod">
          <ac:chgData name="Sandrine Favre" userId="a2196e55-b00e-488c-8475-f21d68d93e57" providerId="ADAL" clId="{A8470C7B-1CE6-4405-AC62-D17E89F275AF}" dt="2020-04-01T13:48:24.719" v="3419" actId="1076"/>
          <ac:spMkLst>
            <pc:docMk/>
            <pc:sldMk cId="4064745044" sldId="283"/>
            <ac:spMk id="16" creationId="{B751805A-5488-4658-8659-05A7FE475F22}"/>
          </ac:spMkLst>
        </pc:spChg>
        <pc:spChg chg="add del mod">
          <ac:chgData name="Sandrine Favre" userId="a2196e55-b00e-488c-8475-f21d68d93e57" providerId="ADAL" clId="{A8470C7B-1CE6-4405-AC62-D17E89F275AF}" dt="2020-04-01T12:44:19.803" v="2844" actId="478"/>
          <ac:spMkLst>
            <pc:docMk/>
            <pc:sldMk cId="4064745044" sldId="283"/>
            <ac:spMk id="28" creationId="{59E4B8B5-C87A-4041-8D81-2140A4620E35}"/>
          </ac:spMkLst>
        </pc:spChg>
        <pc:spChg chg="add mod">
          <ac:chgData name="Sandrine Favre" userId="a2196e55-b00e-488c-8475-f21d68d93e57" providerId="ADAL" clId="{A8470C7B-1CE6-4405-AC62-D17E89F275AF}" dt="2020-04-01T13:48:30.053" v="3423" actId="20577"/>
          <ac:spMkLst>
            <pc:docMk/>
            <pc:sldMk cId="4064745044" sldId="283"/>
            <ac:spMk id="35" creationId="{D69DAAB2-EA67-4D2C-95B1-A03EFD19B293}"/>
          </ac:spMkLst>
        </pc:spChg>
        <pc:grpChg chg="add mod">
          <ac:chgData name="Sandrine Favre" userId="a2196e55-b00e-488c-8475-f21d68d93e57" providerId="ADAL" clId="{A8470C7B-1CE6-4405-AC62-D17E89F275AF}" dt="2020-04-01T12:44:08.462" v="2840" actId="164"/>
          <ac:grpSpMkLst>
            <pc:docMk/>
            <pc:sldMk cId="4064745044" sldId="283"/>
            <ac:grpSpMk id="29" creationId="{F7781A0D-0E87-438C-900A-FFDD49F04F55}"/>
          </ac:grpSpMkLst>
        </pc:grpChg>
        <pc:grpChg chg="add mod">
          <ac:chgData name="Sandrine Favre" userId="a2196e55-b00e-488c-8475-f21d68d93e57" providerId="ADAL" clId="{A8470C7B-1CE6-4405-AC62-D17E89F275AF}" dt="2020-04-02T08:04:48.196" v="3906" actId="1076"/>
          <ac:grpSpMkLst>
            <pc:docMk/>
            <pc:sldMk cId="4064745044" sldId="283"/>
            <ac:grpSpMk id="34" creationId="{78D7BE56-113F-4953-8665-4864BF7077AA}"/>
          </ac:grpSpMkLst>
        </pc:grpChg>
        <pc:picChg chg="add mod">
          <ac:chgData name="Sandrine Favre" userId="a2196e55-b00e-488c-8475-f21d68d93e57" providerId="ADAL" clId="{A8470C7B-1CE6-4405-AC62-D17E89F275AF}" dt="2020-04-01T12:31:37.313" v="2547" actId="1076"/>
          <ac:picMkLst>
            <pc:docMk/>
            <pc:sldMk cId="4064745044" sldId="283"/>
            <ac:picMk id="5" creationId="{B26E3DAF-295D-4691-9294-0B9C971971A8}"/>
          </ac:picMkLst>
        </pc:picChg>
        <pc:picChg chg="del mod">
          <ac:chgData name="Sandrine Favre" userId="a2196e55-b00e-488c-8475-f21d68d93e57" providerId="ADAL" clId="{A8470C7B-1CE6-4405-AC62-D17E89F275AF}" dt="2020-04-01T12:24:17.122" v="2519" actId="478"/>
          <ac:picMkLst>
            <pc:docMk/>
            <pc:sldMk cId="4064745044" sldId="283"/>
            <ac:picMk id="7" creationId="{96FF67A5-736D-4022-B44A-BEA265BF8FB7}"/>
          </ac:picMkLst>
        </pc:picChg>
        <pc:picChg chg="add del mod">
          <ac:chgData name="Sandrine Favre" userId="a2196e55-b00e-488c-8475-f21d68d93e57" providerId="ADAL" clId="{A8470C7B-1CE6-4405-AC62-D17E89F275AF}" dt="2020-04-01T12:39:27.143" v="2661" actId="478"/>
          <ac:picMkLst>
            <pc:docMk/>
            <pc:sldMk cId="4064745044" sldId="283"/>
            <ac:picMk id="17" creationId="{35F55CE2-DA4F-4FCA-AB9F-3950793C5DFB}"/>
          </ac:picMkLst>
        </pc:picChg>
        <pc:picChg chg="add del mod">
          <ac:chgData name="Sandrine Favre" userId="a2196e55-b00e-488c-8475-f21d68d93e57" providerId="ADAL" clId="{A8470C7B-1CE6-4405-AC62-D17E89F275AF}" dt="2020-04-01T12:42:40.413" v="2815" actId="478"/>
          <ac:picMkLst>
            <pc:docMk/>
            <pc:sldMk cId="4064745044" sldId="283"/>
            <ac:picMk id="18" creationId="{69CDCA6A-C778-41E1-85F1-ABE8EED4C16B}"/>
          </ac:picMkLst>
        </pc:picChg>
        <pc:picChg chg="add del mod">
          <ac:chgData name="Sandrine Favre" userId="a2196e55-b00e-488c-8475-f21d68d93e57" providerId="ADAL" clId="{A8470C7B-1CE6-4405-AC62-D17E89F275AF}" dt="2020-04-01T12:39:20.227" v="2657" actId="478"/>
          <ac:picMkLst>
            <pc:docMk/>
            <pc:sldMk cId="4064745044" sldId="283"/>
            <ac:picMk id="19" creationId="{DDE5A8C7-47B1-4C04-A303-61E20B46F961}"/>
          </ac:picMkLst>
        </pc:picChg>
        <pc:picChg chg="add mod">
          <ac:chgData name="Sandrine Favre" userId="a2196e55-b00e-488c-8475-f21d68d93e57" providerId="ADAL" clId="{A8470C7B-1CE6-4405-AC62-D17E89F275AF}" dt="2020-04-01T12:43:00.184" v="2824" actId="1076"/>
          <ac:picMkLst>
            <pc:docMk/>
            <pc:sldMk cId="4064745044" sldId="283"/>
            <ac:picMk id="26" creationId="{AC08FA0B-0757-41FD-BC2D-799EE478E7C4}"/>
          </ac:picMkLst>
        </pc:picChg>
        <pc:picChg chg="add del mod">
          <ac:chgData name="Sandrine Favre" userId="a2196e55-b00e-488c-8475-f21d68d93e57" providerId="ADAL" clId="{A8470C7B-1CE6-4405-AC62-D17E89F275AF}" dt="2020-04-01T12:42:15.014" v="2809" actId="478"/>
          <ac:picMkLst>
            <pc:docMk/>
            <pc:sldMk cId="4064745044" sldId="283"/>
            <ac:picMk id="27" creationId="{648C0DDE-540D-418B-8A46-7334FB88C4A7}"/>
          </ac:picMkLst>
        </pc:picChg>
        <pc:picChg chg="add del mod">
          <ac:chgData name="Sandrine Favre" userId="a2196e55-b00e-488c-8475-f21d68d93e57" providerId="ADAL" clId="{A8470C7B-1CE6-4405-AC62-D17E89F275AF}" dt="2020-04-01T12:43:07.873" v="2827" actId="478"/>
          <ac:picMkLst>
            <pc:docMk/>
            <pc:sldMk cId="4064745044" sldId="283"/>
            <ac:picMk id="30" creationId="{A4E4B207-4CAF-4F24-8916-0C9FC17A7EFF}"/>
          </ac:picMkLst>
        </pc:picChg>
        <pc:picChg chg="add mod">
          <ac:chgData name="Sandrine Favre" userId="a2196e55-b00e-488c-8475-f21d68d93e57" providerId="ADAL" clId="{A8470C7B-1CE6-4405-AC62-D17E89F275AF}" dt="2020-04-02T08:04:13.708" v="3889" actId="1076"/>
          <ac:picMkLst>
            <pc:docMk/>
            <pc:sldMk cId="4064745044" sldId="283"/>
            <ac:picMk id="31" creationId="{EBC9E96B-2DF7-4871-B500-D335F9F153CB}"/>
          </ac:picMkLst>
        </pc:picChg>
        <pc:cxnChg chg="add mod">
          <ac:chgData name="Sandrine Favre" userId="a2196e55-b00e-488c-8475-f21d68d93e57" providerId="ADAL" clId="{A8470C7B-1CE6-4405-AC62-D17E89F275AF}" dt="2020-04-01T12:42:55.428" v="2822" actId="1076"/>
          <ac:cxnSpMkLst>
            <pc:docMk/>
            <pc:sldMk cId="4064745044" sldId="283"/>
            <ac:cxnSpMk id="21" creationId="{FEEB19B6-0349-4A24-BDE1-A8A0C066CEAA}"/>
          </ac:cxnSpMkLst>
        </pc:cxnChg>
        <pc:cxnChg chg="add mod">
          <ac:chgData name="Sandrine Favre" userId="a2196e55-b00e-488c-8475-f21d68d93e57" providerId="ADAL" clId="{A8470C7B-1CE6-4405-AC62-D17E89F275AF}" dt="2020-04-01T12:43:02.543" v="2825" actId="1076"/>
          <ac:cxnSpMkLst>
            <pc:docMk/>
            <pc:sldMk cId="4064745044" sldId="283"/>
            <ac:cxnSpMk id="22" creationId="{83755EFF-CB84-4AAA-8451-E907114EBAD8}"/>
          </ac:cxnSpMkLst>
        </pc:cxnChg>
        <pc:cxnChg chg="add mod">
          <ac:chgData name="Sandrine Favre" userId="a2196e55-b00e-488c-8475-f21d68d93e57" providerId="ADAL" clId="{A8470C7B-1CE6-4405-AC62-D17E89F275AF}" dt="2020-04-01T12:41:42.270" v="2799" actId="1076"/>
          <ac:cxnSpMkLst>
            <pc:docMk/>
            <pc:sldMk cId="4064745044" sldId="283"/>
            <ac:cxnSpMk id="23" creationId="{3E26E985-3589-4D9E-9F56-B9A03FCC9CFF}"/>
          </ac:cxnSpMkLst>
        </pc:cxnChg>
        <pc:cxnChg chg="add mod">
          <ac:chgData name="Sandrine Favre" userId="a2196e55-b00e-488c-8475-f21d68d93e57" providerId="ADAL" clId="{A8470C7B-1CE6-4405-AC62-D17E89F275AF}" dt="2020-04-01T12:43:05.495" v="2826" actId="1076"/>
          <ac:cxnSpMkLst>
            <pc:docMk/>
            <pc:sldMk cId="4064745044" sldId="283"/>
            <ac:cxnSpMk id="24" creationId="{CA9C45F0-F105-408A-9328-1E695CA37BD4}"/>
          </ac:cxnSpMkLst>
        </pc:cxnChg>
        <pc:cxnChg chg="add mod">
          <ac:chgData name="Sandrine Favre" userId="a2196e55-b00e-488c-8475-f21d68d93e57" providerId="ADAL" clId="{A8470C7B-1CE6-4405-AC62-D17E89F275AF}" dt="2020-04-01T12:42:57.366" v="2823" actId="1076"/>
          <ac:cxnSpMkLst>
            <pc:docMk/>
            <pc:sldMk cId="4064745044" sldId="283"/>
            <ac:cxnSpMk id="25" creationId="{D2A8AE0C-4CD9-4488-AA67-4B7F272B32AA}"/>
          </ac:cxnSpMkLst>
        </pc:cxnChg>
        <pc:cxnChg chg="add mod">
          <ac:chgData name="Sandrine Favre" userId="a2196e55-b00e-488c-8475-f21d68d93e57" providerId="ADAL" clId="{A8470C7B-1CE6-4405-AC62-D17E89F275AF}" dt="2020-04-02T08:04:37.849" v="3904" actId="1035"/>
          <ac:cxnSpMkLst>
            <pc:docMk/>
            <pc:sldMk cId="4064745044" sldId="283"/>
            <ac:cxnSpMk id="32" creationId="{5E762211-217E-4E83-8E69-2BA9D8F87939}"/>
          </ac:cxnSpMkLst>
        </pc:cxnChg>
      </pc:sldChg>
      <pc:sldChg chg="del ord">
        <pc:chgData name="Sandrine Favre" userId="a2196e55-b00e-488c-8475-f21d68d93e57" providerId="ADAL" clId="{A8470C7B-1CE6-4405-AC62-D17E89F275AF}" dt="2020-03-31T07:00:03.363" v="815" actId="2696"/>
        <pc:sldMkLst>
          <pc:docMk/>
          <pc:sldMk cId="3221262490" sldId="284"/>
        </pc:sldMkLst>
      </pc:sldChg>
      <pc:sldChg chg="del modTransition">
        <pc:chgData name="Sandrine Favre" userId="a2196e55-b00e-488c-8475-f21d68d93e57" providerId="ADAL" clId="{A8470C7B-1CE6-4405-AC62-D17E89F275AF}" dt="2020-04-01T09:20:02.050" v="2331" actId="2696"/>
        <pc:sldMkLst>
          <pc:docMk/>
          <pc:sldMk cId="3984481289" sldId="285"/>
        </pc:sldMkLst>
      </pc:sldChg>
      <pc:sldChg chg="del modTransition">
        <pc:chgData name="Sandrine Favre" userId="a2196e55-b00e-488c-8475-f21d68d93e57" providerId="ADAL" clId="{A8470C7B-1CE6-4405-AC62-D17E89F275AF}" dt="2020-04-01T09:20:17.761" v="2332" actId="2696"/>
        <pc:sldMkLst>
          <pc:docMk/>
          <pc:sldMk cId="3523496387" sldId="286"/>
        </pc:sldMkLst>
      </pc:sldChg>
      <pc:sldChg chg="addCm delCm modCm">
        <pc:chgData name="Sandrine Favre" userId="a2196e55-b00e-488c-8475-f21d68d93e57" providerId="ADAL" clId="{A8470C7B-1CE6-4405-AC62-D17E89F275AF}" dt="2020-04-02T16:20:11.369" v="6076" actId="1592"/>
        <pc:sldMkLst>
          <pc:docMk/>
          <pc:sldMk cId="2591401313" sldId="287"/>
        </pc:sldMkLst>
      </pc:sldChg>
      <pc:sldChg chg="del">
        <pc:chgData name="Sandrine Favre" userId="a2196e55-b00e-488c-8475-f21d68d93e57" providerId="ADAL" clId="{A8470C7B-1CE6-4405-AC62-D17E89F275AF}" dt="2020-04-01T13:35:27.021" v="3006" actId="2696"/>
        <pc:sldMkLst>
          <pc:docMk/>
          <pc:sldMk cId="1853297860" sldId="288"/>
        </pc:sldMkLst>
      </pc:sldChg>
      <pc:sldChg chg="del modTransition">
        <pc:chgData name="Sandrine Favre" userId="a2196e55-b00e-488c-8475-f21d68d93e57" providerId="ADAL" clId="{A8470C7B-1CE6-4405-AC62-D17E89F275AF}" dt="2020-04-02T16:19:46.097" v="6075" actId="2696"/>
        <pc:sldMkLst>
          <pc:docMk/>
          <pc:sldMk cId="4197941533" sldId="289"/>
        </pc:sldMkLst>
      </pc:sldChg>
      <pc:sldChg chg="del modTransition">
        <pc:chgData name="Sandrine Favre" userId="a2196e55-b00e-488c-8475-f21d68d93e57" providerId="ADAL" clId="{A8470C7B-1CE6-4405-AC62-D17E89F275AF}" dt="2020-04-01T09:20:27.550" v="2333" actId="2696"/>
        <pc:sldMkLst>
          <pc:docMk/>
          <pc:sldMk cId="2536282921" sldId="290"/>
        </pc:sldMkLst>
      </pc:sldChg>
      <pc:sldChg chg="addSp delSp modSp delCm">
        <pc:chgData name="Sandrine Favre" userId="a2196e55-b00e-488c-8475-f21d68d93e57" providerId="ADAL" clId="{A8470C7B-1CE6-4405-AC62-D17E89F275AF}" dt="2020-04-02T16:36:02.860" v="6219" actId="1076"/>
        <pc:sldMkLst>
          <pc:docMk/>
          <pc:sldMk cId="2865918570" sldId="291"/>
        </pc:sldMkLst>
        <pc:spChg chg="del">
          <ac:chgData name="Sandrine Favre" userId="a2196e55-b00e-488c-8475-f21d68d93e57" providerId="ADAL" clId="{A8470C7B-1CE6-4405-AC62-D17E89F275AF}" dt="2020-04-02T16:29:21.756" v="6135" actId="478"/>
          <ac:spMkLst>
            <pc:docMk/>
            <pc:sldMk cId="2865918570" sldId="291"/>
            <ac:spMk id="2" creationId="{6595DD27-74CF-4033-9D36-ECCEED29E7C4}"/>
          </ac:spMkLst>
        </pc:spChg>
        <pc:spChg chg="del">
          <ac:chgData name="Sandrine Favre" userId="a2196e55-b00e-488c-8475-f21d68d93e57" providerId="ADAL" clId="{A8470C7B-1CE6-4405-AC62-D17E89F275AF}" dt="2020-04-01T08:46:36.399" v="1698" actId="478"/>
          <ac:spMkLst>
            <pc:docMk/>
            <pc:sldMk cId="2865918570" sldId="291"/>
            <ac:spMk id="5" creationId="{E50AB3B3-4BDE-42DA-A449-3D5D20D108D8}"/>
          </ac:spMkLst>
        </pc:spChg>
        <pc:spChg chg="add del mod">
          <ac:chgData name="Sandrine Favre" userId="a2196e55-b00e-488c-8475-f21d68d93e57" providerId="ADAL" clId="{A8470C7B-1CE6-4405-AC62-D17E89F275AF}" dt="2020-04-02T16:29:23.719" v="6136" actId="478"/>
          <ac:spMkLst>
            <pc:docMk/>
            <pc:sldMk cId="2865918570" sldId="291"/>
            <ac:spMk id="7" creationId="{75E0D861-A953-42C1-ABCA-13A61AAF85AC}"/>
          </ac:spMkLst>
        </pc:spChg>
        <pc:spChg chg="add mod">
          <ac:chgData name="Sandrine Favre" userId="a2196e55-b00e-488c-8475-f21d68d93e57" providerId="ADAL" clId="{A8470C7B-1CE6-4405-AC62-D17E89F275AF}" dt="2020-04-02T16:29:37.284" v="6149" actId="14100"/>
          <ac:spMkLst>
            <pc:docMk/>
            <pc:sldMk cId="2865918570" sldId="291"/>
            <ac:spMk id="10" creationId="{86D682AB-AE73-40D5-A956-255D64E11596}"/>
          </ac:spMkLst>
        </pc:spChg>
        <pc:spChg chg="add">
          <ac:chgData name="Sandrine Favre" userId="a2196e55-b00e-488c-8475-f21d68d93e57" providerId="ADAL" clId="{A8470C7B-1CE6-4405-AC62-D17E89F275AF}" dt="2020-04-02T16:35:57.248" v="6218"/>
          <ac:spMkLst>
            <pc:docMk/>
            <pc:sldMk cId="2865918570" sldId="291"/>
            <ac:spMk id="13" creationId="{7D1A88F7-0E2D-4E15-902B-374C629C6B76}"/>
          </ac:spMkLst>
        </pc:spChg>
        <pc:picChg chg="add mod">
          <ac:chgData name="Sandrine Favre" userId="a2196e55-b00e-488c-8475-f21d68d93e57" providerId="ADAL" clId="{A8470C7B-1CE6-4405-AC62-D17E89F275AF}" dt="2020-04-02T16:36:02.860" v="6219" actId="1076"/>
          <ac:picMkLst>
            <pc:docMk/>
            <pc:sldMk cId="2865918570" sldId="291"/>
            <ac:picMk id="12" creationId="{55E09F32-B922-42FF-B254-C89F689B4DBA}"/>
          </ac:picMkLst>
        </pc:picChg>
      </pc:sldChg>
      <pc:sldChg chg="del modTransition">
        <pc:chgData name="Sandrine Favre" userId="a2196e55-b00e-488c-8475-f21d68d93e57" providerId="ADAL" clId="{A8470C7B-1CE6-4405-AC62-D17E89F275AF}" dt="2020-04-01T09:20:33.366" v="2334" actId="2696"/>
        <pc:sldMkLst>
          <pc:docMk/>
          <pc:sldMk cId="3156451193" sldId="292"/>
        </pc:sldMkLst>
      </pc:sldChg>
      <pc:sldChg chg="del modTransition">
        <pc:chgData name="Sandrine Favre" userId="a2196e55-b00e-488c-8475-f21d68d93e57" providerId="ADAL" clId="{A8470C7B-1CE6-4405-AC62-D17E89F275AF}" dt="2020-04-01T09:20:39.427" v="2335" actId="2696"/>
        <pc:sldMkLst>
          <pc:docMk/>
          <pc:sldMk cId="3271309626" sldId="293"/>
        </pc:sldMkLst>
      </pc:sldChg>
      <pc:sldChg chg="addSp delSp modSp">
        <pc:chgData name="Sandrine Favre" userId="a2196e55-b00e-488c-8475-f21d68d93e57" providerId="ADAL" clId="{A8470C7B-1CE6-4405-AC62-D17E89F275AF}" dt="2020-04-03T14:46:11.567" v="6418" actId="478"/>
        <pc:sldMkLst>
          <pc:docMk/>
          <pc:sldMk cId="186718294" sldId="294"/>
        </pc:sldMkLst>
        <pc:spChg chg="del">
          <ac:chgData name="Sandrine Favre" userId="a2196e55-b00e-488c-8475-f21d68d93e57" providerId="ADAL" clId="{A8470C7B-1CE6-4405-AC62-D17E89F275AF}" dt="2020-04-02T16:30:46.846" v="6155" actId="478"/>
          <ac:spMkLst>
            <pc:docMk/>
            <pc:sldMk cId="186718294" sldId="294"/>
            <ac:spMk id="2" creationId="{EFCDD11B-EDF5-4DB2-AE97-FA068B0BE0ED}"/>
          </ac:spMkLst>
        </pc:spChg>
        <pc:spChg chg="del">
          <ac:chgData name="Sandrine Favre" userId="a2196e55-b00e-488c-8475-f21d68d93e57" providerId="ADAL" clId="{A8470C7B-1CE6-4405-AC62-D17E89F275AF}" dt="2020-04-03T14:46:11.567" v="6418" actId="478"/>
          <ac:spMkLst>
            <pc:docMk/>
            <pc:sldMk cId="186718294" sldId="294"/>
            <ac:spMk id="5" creationId="{4B391426-1CAD-46B3-918F-F6CE920DEF01}"/>
          </ac:spMkLst>
        </pc:spChg>
        <pc:spChg chg="add del mod">
          <ac:chgData name="Sandrine Favre" userId="a2196e55-b00e-488c-8475-f21d68d93e57" providerId="ADAL" clId="{A8470C7B-1CE6-4405-AC62-D17E89F275AF}" dt="2020-04-02T16:30:49.319" v="6156" actId="478"/>
          <ac:spMkLst>
            <pc:docMk/>
            <pc:sldMk cId="186718294" sldId="294"/>
            <ac:spMk id="7" creationId="{3C4AF875-68BC-46FC-A01E-B59DBA602CAF}"/>
          </ac:spMkLst>
        </pc:spChg>
        <pc:spChg chg="add mod">
          <ac:chgData name="Sandrine Favre" userId="a2196e55-b00e-488c-8475-f21d68d93e57" providerId="ADAL" clId="{A8470C7B-1CE6-4405-AC62-D17E89F275AF}" dt="2020-04-02T16:31:00.706" v="6172" actId="20577"/>
          <ac:spMkLst>
            <pc:docMk/>
            <pc:sldMk cId="186718294" sldId="294"/>
            <ac:spMk id="8" creationId="{67D11B4F-725C-44FF-B6FB-68AFED1EA364}"/>
          </ac:spMkLst>
        </pc:spChg>
        <pc:spChg chg="add">
          <ac:chgData name="Sandrine Favre" userId="a2196e55-b00e-488c-8475-f21d68d93e57" providerId="ADAL" clId="{A8470C7B-1CE6-4405-AC62-D17E89F275AF}" dt="2020-04-02T16:35:53.781" v="6216"/>
          <ac:spMkLst>
            <pc:docMk/>
            <pc:sldMk cId="186718294" sldId="294"/>
            <ac:spMk id="10" creationId="{F216E532-03FE-47B6-A805-5F829E130636}"/>
          </ac:spMkLst>
        </pc:spChg>
        <pc:spChg chg="add mod">
          <ac:chgData name="Sandrine Favre" userId="a2196e55-b00e-488c-8475-f21d68d93e57" providerId="ADAL" clId="{A8470C7B-1CE6-4405-AC62-D17E89F275AF}" dt="2020-04-02T16:40:59.743" v="6264" actId="1076"/>
          <ac:spMkLst>
            <pc:docMk/>
            <pc:sldMk cId="186718294" sldId="294"/>
            <ac:spMk id="11" creationId="{89E00BF1-04FA-440C-A479-EA9EF7EA5BC1}"/>
          </ac:spMkLst>
        </pc:spChg>
        <pc:picChg chg="add mod">
          <ac:chgData name="Sandrine Favre" userId="a2196e55-b00e-488c-8475-f21d68d93e57" providerId="ADAL" clId="{A8470C7B-1CE6-4405-AC62-D17E89F275AF}" dt="2020-04-02T16:30:53.905" v="6159" actId="14100"/>
          <ac:picMkLst>
            <pc:docMk/>
            <pc:sldMk cId="186718294" sldId="294"/>
            <ac:picMk id="9" creationId="{B871FBA9-7B88-4F84-BCBE-B959351B0E76}"/>
          </ac:picMkLst>
        </pc:picChg>
      </pc:sldChg>
      <pc:sldChg chg="del modTransition">
        <pc:chgData name="Sandrine Favre" userId="a2196e55-b00e-488c-8475-f21d68d93e57" providerId="ADAL" clId="{A8470C7B-1CE6-4405-AC62-D17E89F275AF}" dt="2020-04-01T09:20:45.520" v="2336" actId="2696"/>
        <pc:sldMkLst>
          <pc:docMk/>
          <pc:sldMk cId="2769875057" sldId="295"/>
        </pc:sldMkLst>
      </pc:sldChg>
      <pc:sldChg chg="del modTransition">
        <pc:chgData name="Sandrine Favre" userId="a2196e55-b00e-488c-8475-f21d68d93e57" providerId="ADAL" clId="{A8470C7B-1CE6-4405-AC62-D17E89F275AF}" dt="2020-04-01T09:20:48.672" v="2337" actId="2696"/>
        <pc:sldMkLst>
          <pc:docMk/>
          <pc:sldMk cId="454494752" sldId="296"/>
        </pc:sldMkLst>
      </pc:sldChg>
      <pc:sldChg chg="addSp delSp modSp modAnim addCm delCm modCm">
        <pc:chgData name="Sandrine Favre" userId="a2196e55-b00e-488c-8475-f21d68d93e57" providerId="ADAL" clId="{A8470C7B-1CE6-4405-AC62-D17E89F275AF}" dt="2020-04-02T16:37:16.698" v="6234" actId="1592"/>
        <pc:sldMkLst>
          <pc:docMk/>
          <pc:sldMk cId="504607137" sldId="297"/>
        </pc:sldMkLst>
        <pc:spChg chg="mod">
          <ac:chgData name="Sandrine Favre" userId="a2196e55-b00e-488c-8475-f21d68d93e57" providerId="ADAL" clId="{A8470C7B-1CE6-4405-AC62-D17E89F275AF}" dt="2020-04-02T16:32:08.517" v="6177" actId="1076"/>
          <ac:spMkLst>
            <pc:docMk/>
            <pc:sldMk cId="504607137" sldId="297"/>
            <ac:spMk id="2" creationId="{93690312-6159-4945-B3A0-6C665FA1C8D8}"/>
          </ac:spMkLst>
        </pc:spChg>
        <pc:spChg chg="add mod">
          <ac:chgData name="Sandrine Favre" userId="a2196e55-b00e-488c-8475-f21d68d93e57" providerId="ADAL" clId="{A8470C7B-1CE6-4405-AC62-D17E89F275AF}" dt="2020-04-02T11:55:44.691" v="4680" actId="207"/>
          <ac:spMkLst>
            <pc:docMk/>
            <pc:sldMk cId="504607137" sldId="297"/>
            <ac:spMk id="4" creationId="{56B30164-7524-467C-B6D7-AD9B2F1A251B}"/>
          </ac:spMkLst>
        </pc:spChg>
        <pc:spChg chg="mod">
          <ac:chgData name="Sandrine Favre" userId="a2196e55-b00e-488c-8475-f21d68d93e57" providerId="ADAL" clId="{A8470C7B-1CE6-4405-AC62-D17E89F275AF}" dt="2020-03-31T06:36:13.950" v="33"/>
          <ac:spMkLst>
            <pc:docMk/>
            <pc:sldMk cId="504607137" sldId="297"/>
            <ac:spMk id="5" creationId="{26747F06-7317-4CBF-BFB4-5423574EF6A0}"/>
          </ac:spMkLst>
        </pc:spChg>
        <pc:spChg chg="mod">
          <ac:chgData name="Sandrine Favre" userId="a2196e55-b00e-488c-8475-f21d68d93e57" providerId="ADAL" clId="{A8470C7B-1CE6-4405-AC62-D17E89F275AF}" dt="2020-04-02T11:49:33.428" v="4448" actId="1076"/>
          <ac:spMkLst>
            <pc:docMk/>
            <pc:sldMk cId="504607137" sldId="297"/>
            <ac:spMk id="7" creationId="{4DBAF83B-4BD8-421C-A142-762AD07B0D62}"/>
          </ac:spMkLst>
        </pc:spChg>
        <pc:spChg chg="mod">
          <ac:chgData name="Sandrine Favre" userId="a2196e55-b00e-488c-8475-f21d68d93e57" providerId="ADAL" clId="{A8470C7B-1CE6-4405-AC62-D17E89F275AF}" dt="2020-04-02T11:49:42.166" v="4451" actId="1076"/>
          <ac:spMkLst>
            <pc:docMk/>
            <pc:sldMk cId="504607137" sldId="297"/>
            <ac:spMk id="8" creationId="{6D892B08-9E1D-411D-86B5-4C56955546F1}"/>
          </ac:spMkLst>
        </pc:spChg>
        <pc:spChg chg="mod">
          <ac:chgData name="Sandrine Favre" userId="a2196e55-b00e-488c-8475-f21d68d93e57" providerId="ADAL" clId="{A8470C7B-1CE6-4405-AC62-D17E89F275AF}" dt="2020-04-02T11:58:32.586" v="4701" actId="1076"/>
          <ac:spMkLst>
            <pc:docMk/>
            <pc:sldMk cId="504607137" sldId="297"/>
            <ac:spMk id="9" creationId="{4B8A15F6-F47F-4672-A268-199D7771BBFC}"/>
          </ac:spMkLst>
        </pc:spChg>
        <pc:spChg chg="mod">
          <ac:chgData name="Sandrine Favre" userId="a2196e55-b00e-488c-8475-f21d68d93e57" providerId="ADAL" clId="{A8470C7B-1CE6-4405-AC62-D17E89F275AF}" dt="2020-04-02T11:49:35.705" v="4449" actId="1076"/>
          <ac:spMkLst>
            <pc:docMk/>
            <pc:sldMk cId="504607137" sldId="297"/>
            <ac:spMk id="12" creationId="{1F1AA746-D7CC-4CD0-9169-6844CFE1CF30}"/>
          </ac:spMkLst>
        </pc:spChg>
        <pc:spChg chg="mod">
          <ac:chgData name="Sandrine Favre" userId="a2196e55-b00e-488c-8475-f21d68d93e57" providerId="ADAL" clId="{A8470C7B-1CE6-4405-AC62-D17E89F275AF}" dt="2020-04-02T11:49:37.931" v="4450" actId="1076"/>
          <ac:spMkLst>
            <pc:docMk/>
            <pc:sldMk cId="504607137" sldId="297"/>
            <ac:spMk id="13" creationId="{A64DC3DB-9813-426E-B4EC-A5B94A99F870}"/>
          </ac:spMkLst>
        </pc:spChg>
        <pc:spChg chg="add del mod">
          <ac:chgData name="Sandrine Favre" userId="a2196e55-b00e-488c-8475-f21d68d93e57" providerId="ADAL" clId="{A8470C7B-1CE6-4405-AC62-D17E89F275AF}" dt="2020-04-02T11:43:22.324" v="4238" actId="478"/>
          <ac:spMkLst>
            <pc:docMk/>
            <pc:sldMk cId="504607137" sldId="297"/>
            <ac:spMk id="15" creationId="{980CED82-5FB3-415E-848F-14D3F04CB52C}"/>
          </ac:spMkLst>
        </pc:spChg>
        <pc:spChg chg="add">
          <ac:chgData name="Sandrine Favre" userId="a2196e55-b00e-488c-8475-f21d68d93e57" providerId="ADAL" clId="{A8470C7B-1CE6-4405-AC62-D17E89F275AF}" dt="2020-04-02T16:35:48.794" v="6214"/>
          <ac:spMkLst>
            <pc:docMk/>
            <pc:sldMk cId="504607137" sldId="297"/>
            <ac:spMk id="16" creationId="{3AD86199-028F-403E-B678-DCC42736137B}"/>
          </ac:spMkLst>
        </pc:spChg>
        <pc:picChg chg="add">
          <ac:chgData name="Sandrine Favre" userId="a2196e55-b00e-488c-8475-f21d68d93e57" providerId="ADAL" clId="{A8470C7B-1CE6-4405-AC62-D17E89F275AF}" dt="2020-04-02T16:32:02.522" v="6176"/>
          <ac:picMkLst>
            <pc:docMk/>
            <pc:sldMk cId="504607137" sldId="297"/>
            <ac:picMk id="15" creationId="{2EE8C212-0A72-433C-A2E2-9AF408064579}"/>
          </ac:picMkLst>
        </pc:picChg>
      </pc:sldChg>
      <pc:sldChg chg="addSp modSp del modTransition modAnim addCm modCm">
        <pc:chgData name="Sandrine Favre" userId="a2196e55-b00e-488c-8475-f21d68d93e57" providerId="ADAL" clId="{A8470C7B-1CE6-4405-AC62-D17E89F275AF}" dt="2020-04-01T09:21:45.315" v="2338" actId="47"/>
        <pc:sldMkLst>
          <pc:docMk/>
          <pc:sldMk cId="2220074251" sldId="298"/>
        </pc:sldMkLst>
        <pc:spChg chg="add mod">
          <ac:chgData name="Sandrine Favre" userId="a2196e55-b00e-488c-8475-f21d68d93e57" providerId="ADAL" clId="{A8470C7B-1CE6-4405-AC62-D17E89F275AF}" dt="2020-03-31T06:54:58.618" v="771" actId="20577"/>
          <ac:spMkLst>
            <pc:docMk/>
            <pc:sldMk cId="2220074251" sldId="298"/>
            <ac:spMk id="5" creationId="{C8FE2CC7-A335-42EA-893A-CF64BE1A89A9}"/>
          </ac:spMkLst>
        </pc:spChg>
        <pc:spChg chg="add">
          <ac:chgData name="Sandrine Favre" userId="a2196e55-b00e-488c-8475-f21d68d93e57" providerId="ADAL" clId="{A8470C7B-1CE6-4405-AC62-D17E89F275AF}" dt="2020-03-31T06:43:08.018" v="198"/>
          <ac:spMkLst>
            <pc:docMk/>
            <pc:sldMk cId="2220074251" sldId="298"/>
            <ac:spMk id="6" creationId="{0D5F0516-8C47-4C14-A17E-368FB1923C14}"/>
          </ac:spMkLst>
        </pc:spChg>
      </pc:sldChg>
      <pc:sldChg chg="addSp delCm">
        <pc:chgData name="Sandrine Favre" userId="a2196e55-b00e-488c-8475-f21d68d93e57" providerId="ADAL" clId="{A8470C7B-1CE6-4405-AC62-D17E89F275AF}" dt="2020-04-02T16:38:01.903" v="6238" actId="1592"/>
        <pc:sldMkLst>
          <pc:docMk/>
          <pc:sldMk cId="2021721983" sldId="301"/>
        </pc:sldMkLst>
        <pc:spChg chg="add">
          <ac:chgData name="Sandrine Favre" userId="a2196e55-b00e-488c-8475-f21d68d93e57" providerId="ADAL" clId="{A8470C7B-1CE6-4405-AC62-D17E89F275AF}" dt="2020-04-02T06:50:35.033" v="3819"/>
          <ac:spMkLst>
            <pc:docMk/>
            <pc:sldMk cId="2021721983" sldId="301"/>
            <ac:spMk id="18" creationId="{39EF4AAE-1F9A-4A7C-AF06-214C1FEF77CC}"/>
          </ac:spMkLst>
        </pc:spChg>
      </pc:sldChg>
      <pc:sldChg chg="addCm delCm modCm">
        <pc:chgData name="Sandrine Favre" userId="a2196e55-b00e-488c-8475-f21d68d93e57" providerId="ADAL" clId="{A8470C7B-1CE6-4405-AC62-D17E89F275AF}" dt="2020-04-02T16:38:56.518" v="6241" actId="1592"/>
        <pc:sldMkLst>
          <pc:docMk/>
          <pc:sldMk cId="2802068916" sldId="304"/>
        </pc:sldMkLst>
      </pc:sldChg>
      <pc:sldChg chg="addSp modSp add del modTransition">
        <pc:chgData name="Sandrine Favre" userId="a2196e55-b00e-488c-8475-f21d68d93e57" providerId="ADAL" clId="{A8470C7B-1CE6-4405-AC62-D17E89F275AF}" dt="2020-04-01T09:21:47.778" v="2339" actId="47"/>
        <pc:sldMkLst>
          <pc:docMk/>
          <pc:sldMk cId="1016185552" sldId="305"/>
        </pc:sldMkLst>
        <pc:spChg chg="mod">
          <ac:chgData name="Sandrine Favre" userId="a2196e55-b00e-488c-8475-f21d68d93e57" providerId="ADAL" clId="{A8470C7B-1CE6-4405-AC62-D17E89F275AF}" dt="2020-03-31T06:57:50.544" v="807" actId="20577"/>
          <ac:spMkLst>
            <pc:docMk/>
            <pc:sldMk cId="1016185552" sldId="305"/>
            <ac:spMk id="2" creationId="{A82848E8-1268-43C3-96A7-B23733790B14}"/>
          </ac:spMkLst>
        </pc:spChg>
        <pc:spChg chg="add">
          <ac:chgData name="Sandrine Favre" userId="a2196e55-b00e-488c-8475-f21d68d93e57" providerId="ADAL" clId="{A8470C7B-1CE6-4405-AC62-D17E89F275AF}" dt="2020-03-31T06:57:59.566" v="808"/>
          <ac:spMkLst>
            <pc:docMk/>
            <pc:sldMk cId="1016185552" sldId="305"/>
            <ac:spMk id="3" creationId="{67CA1893-FAAC-461C-964A-13B381D93F6F}"/>
          </ac:spMkLst>
        </pc:spChg>
        <pc:spChg chg="add">
          <ac:chgData name="Sandrine Favre" userId="a2196e55-b00e-488c-8475-f21d68d93e57" providerId="ADAL" clId="{A8470C7B-1CE6-4405-AC62-D17E89F275AF}" dt="2020-03-31T06:59:37.964" v="814"/>
          <ac:spMkLst>
            <pc:docMk/>
            <pc:sldMk cId="1016185552" sldId="305"/>
            <ac:spMk id="4" creationId="{576E0CB4-BB7B-4D19-9AE4-413FD8FCE1B9}"/>
          </ac:spMkLst>
        </pc:spChg>
        <pc:spChg chg="add">
          <ac:chgData name="Sandrine Favre" userId="a2196e55-b00e-488c-8475-f21d68d93e57" providerId="ADAL" clId="{A8470C7B-1CE6-4405-AC62-D17E89F275AF}" dt="2020-03-31T06:59:37.964" v="814"/>
          <ac:spMkLst>
            <pc:docMk/>
            <pc:sldMk cId="1016185552" sldId="305"/>
            <ac:spMk id="5" creationId="{F10A80DE-D0E5-4F81-86FF-637398E8B29F}"/>
          </ac:spMkLst>
        </pc:spChg>
        <pc:spChg chg="add">
          <ac:chgData name="Sandrine Favre" userId="a2196e55-b00e-488c-8475-f21d68d93e57" providerId="ADAL" clId="{A8470C7B-1CE6-4405-AC62-D17E89F275AF}" dt="2020-03-31T06:59:37.964" v="814"/>
          <ac:spMkLst>
            <pc:docMk/>
            <pc:sldMk cId="1016185552" sldId="305"/>
            <ac:spMk id="6" creationId="{34CE7CDC-EA5F-4002-9FB5-67FA0CC3CB04}"/>
          </ac:spMkLst>
        </pc:spChg>
        <pc:spChg chg="add mod">
          <ac:chgData name="Sandrine Favre" userId="a2196e55-b00e-488c-8475-f21d68d93e57" providerId="ADAL" clId="{A8470C7B-1CE6-4405-AC62-D17E89F275AF}" dt="2020-03-31T07:53:36.623" v="1002" actId="20577"/>
          <ac:spMkLst>
            <pc:docMk/>
            <pc:sldMk cId="1016185552" sldId="305"/>
            <ac:spMk id="7" creationId="{8D8183E4-9E9F-4280-8D08-E47882EADC06}"/>
          </ac:spMkLst>
        </pc:spChg>
        <pc:spChg chg="add">
          <ac:chgData name="Sandrine Favre" userId="a2196e55-b00e-488c-8475-f21d68d93e57" providerId="ADAL" clId="{A8470C7B-1CE6-4405-AC62-D17E89F275AF}" dt="2020-03-31T06:59:37.964" v="814"/>
          <ac:spMkLst>
            <pc:docMk/>
            <pc:sldMk cId="1016185552" sldId="305"/>
            <ac:spMk id="8" creationId="{49E9A892-4F5C-4FB5-8644-E728AA94FF86}"/>
          </ac:spMkLst>
        </pc:spChg>
        <pc:spChg chg="add">
          <ac:chgData name="Sandrine Favre" userId="a2196e55-b00e-488c-8475-f21d68d93e57" providerId="ADAL" clId="{A8470C7B-1CE6-4405-AC62-D17E89F275AF}" dt="2020-03-31T06:59:37.964" v="814"/>
          <ac:spMkLst>
            <pc:docMk/>
            <pc:sldMk cId="1016185552" sldId="305"/>
            <ac:spMk id="9" creationId="{9D67930A-1BFC-435E-AE4E-5D46001B1807}"/>
          </ac:spMkLst>
        </pc:spChg>
        <pc:spChg chg="add">
          <ac:chgData name="Sandrine Favre" userId="a2196e55-b00e-488c-8475-f21d68d93e57" providerId="ADAL" clId="{A8470C7B-1CE6-4405-AC62-D17E89F275AF}" dt="2020-03-31T06:59:37.964" v="814"/>
          <ac:spMkLst>
            <pc:docMk/>
            <pc:sldMk cId="1016185552" sldId="305"/>
            <ac:spMk id="10" creationId="{28D7B9CD-9FD8-419A-B28A-4EDD36E433A8}"/>
          </ac:spMkLst>
        </pc:spChg>
        <pc:spChg chg="add">
          <ac:chgData name="Sandrine Favre" userId="a2196e55-b00e-488c-8475-f21d68d93e57" providerId="ADAL" clId="{A8470C7B-1CE6-4405-AC62-D17E89F275AF}" dt="2020-03-31T06:59:37.964" v="814"/>
          <ac:spMkLst>
            <pc:docMk/>
            <pc:sldMk cId="1016185552" sldId="305"/>
            <ac:spMk id="11" creationId="{963DE7F8-786A-41BB-8F6B-F669AD3E9AFB}"/>
          </ac:spMkLst>
        </pc:spChg>
        <pc:spChg chg="add">
          <ac:chgData name="Sandrine Favre" userId="a2196e55-b00e-488c-8475-f21d68d93e57" providerId="ADAL" clId="{A8470C7B-1CE6-4405-AC62-D17E89F275AF}" dt="2020-03-31T06:59:37.964" v="814"/>
          <ac:spMkLst>
            <pc:docMk/>
            <pc:sldMk cId="1016185552" sldId="305"/>
            <ac:spMk id="12" creationId="{2A36D8B4-99FE-4EE0-B3A0-D3A5D599E567}"/>
          </ac:spMkLst>
        </pc:spChg>
        <pc:spChg chg="add">
          <ac:chgData name="Sandrine Favre" userId="a2196e55-b00e-488c-8475-f21d68d93e57" providerId="ADAL" clId="{A8470C7B-1CE6-4405-AC62-D17E89F275AF}" dt="2020-03-31T06:59:37.964" v="814"/>
          <ac:spMkLst>
            <pc:docMk/>
            <pc:sldMk cId="1016185552" sldId="305"/>
            <ac:spMk id="18" creationId="{EAB59AAA-091A-415A-A7CF-5F7117B72908}"/>
          </ac:spMkLst>
        </pc:spChg>
        <pc:spChg chg="add">
          <ac:chgData name="Sandrine Favre" userId="a2196e55-b00e-488c-8475-f21d68d93e57" providerId="ADAL" clId="{A8470C7B-1CE6-4405-AC62-D17E89F275AF}" dt="2020-03-31T06:59:37.964" v="814"/>
          <ac:spMkLst>
            <pc:docMk/>
            <pc:sldMk cId="1016185552" sldId="305"/>
            <ac:spMk id="19" creationId="{6BCDDC2F-619F-474E-A567-9D5F37B8E5A4}"/>
          </ac:spMkLst>
        </pc:spChg>
        <pc:spChg chg="add mod">
          <ac:chgData name="Sandrine Favre" userId="a2196e55-b00e-488c-8475-f21d68d93e57" providerId="ADAL" clId="{A8470C7B-1CE6-4405-AC62-D17E89F275AF}" dt="2020-03-31T07:00:19.064" v="817" actId="20577"/>
          <ac:spMkLst>
            <pc:docMk/>
            <pc:sldMk cId="1016185552" sldId="305"/>
            <ac:spMk id="28" creationId="{9B08B1A5-BDDA-49EF-8107-5C6B1B7115E0}"/>
          </ac:spMkLst>
        </pc:spChg>
        <pc:cxnChg chg="add">
          <ac:chgData name="Sandrine Favre" userId="a2196e55-b00e-488c-8475-f21d68d93e57" providerId="ADAL" clId="{A8470C7B-1CE6-4405-AC62-D17E89F275AF}" dt="2020-03-31T06:59:37.964" v="814"/>
          <ac:cxnSpMkLst>
            <pc:docMk/>
            <pc:sldMk cId="1016185552" sldId="305"/>
            <ac:cxnSpMk id="13" creationId="{9B95DC8B-99E1-43DE-B9A9-7C6A2EF5EE58}"/>
          </ac:cxnSpMkLst>
        </pc:cxnChg>
        <pc:cxnChg chg="add">
          <ac:chgData name="Sandrine Favre" userId="a2196e55-b00e-488c-8475-f21d68d93e57" providerId="ADAL" clId="{A8470C7B-1CE6-4405-AC62-D17E89F275AF}" dt="2020-03-31T06:59:37.964" v="814"/>
          <ac:cxnSpMkLst>
            <pc:docMk/>
            <pc:sldMk cId="1016185552" sldId="305"/>
            <ac:cxnSpMk id="14" creationId="{9AD36A42-C53A-4D5A-9439-A908EA1E14E8}"/>
          </ac:cxnSpMkLst>
        </pc:cxnChg>
        <pc:cxnChg chg="add">
          <ac:chgData name="Sandrine Favre" userId="a2196e55-b00e-488c-8475-f21d68d93e57" providerId="ADAL" clId="{A8470C7B-1CE6-4405-AC62-D17E89F275AF}" dt="2020-03-31T06:59:37.964" v="814"/>
          <ac:cxnSpMkLst>
            <pc:docMk/>
            <pc:sldMk cId="1016185552" sldId="305"/>
            <ac:cxnSpMk id="15" creationId="{4B2A61D9-3428-463D-99F3-D45C4162E15B}"/>
          </ac:cxnSpMkLst>
        </pc:cxnChg>
        <pc:cxnChg chg="add">
          <ac:chgData name="Sandrine Favre" userId="a2196e55-b00e-488c-8475-f21d68d93e57" providerId="ADAL" clId="{A8470C7B-1CE6-4405-AC62-D17E89F275AF}" dt="2020-03-31T06:59:37.964" v="814"/>
          <ac:cxnSpMkLst>
            <pc:docMk/>
            <pc:sldMk cId="1016185552" sldId="305"/>
            <ac:cxnSpMk id="16" creationId="{FD1A8176-9517-4672-9A26-9B8FB7B3C3D7}"/>
          </ac:cxnSpMkLst>
        </pc:cxnChg>
        <pc:cxnChg chg="add">
          <ac:chgData name="Sandrine Favre" userId="a2196e55-b00e-488c-8475-f21d68d93e57" providerId="ADAL" clId="{A8470C7B-1CE6-4405-AC62-D17E89F275AF}" dt="2020-03-31T06:59:37.964" v="814"/>
          <ac:cxnSpMkLst>
            <pc:docMk/>
            <pc:sldMk cId="1016185552" sldId="305"/>
            <ac:cxnSpMk id="17" creationId="{49FA182A-C3E5-44E7-933D-6409D552478B}"/>
          </ac:cxnSpMkLst>
        </pc:cxnChg>
        <pc:cxnChg chg="add">
          <ac:chgData name="Sandrine Favre" userId="a2196e55-b00e-488c-8475-f21d68d93e57" providerId="ADAL" clId="{A8470C7B-1CE6-4405-AC62-D17E89F275AF}" dt="2020-03-31T06:59:37.964" v="814"/>
          <ac:cxnSpMkLst>
            <pc:docMk/>
            <pc:sldMk cId="1016185552" sldId="305"/>
            <ac:cxnSpMk id="20" creationId="{8063E9AC-F547-4238-88C9-4F6164343E4F}"/>
          </ac:cxnSpMkLst>
        </pc:cxnChg>
        <pc:cxnChg chg="add">
          <ac:chgData name="Sandrine Favre" userId="a2196e55-b00e-488c-8475-f21d68d93e57" providerId="ADAL" clId="{A8470C7B-1CE6-4405-AC62-D17E89F275AF}" dt="2020-03-31T06:59:37.964" v="814"/>
          <ac:cxnSpMkLst>
            <pc:docMk/>
            <pc:sldMk cId="1016185552" sldId="305"/>
            <ac:cxnSpMk id="21" creationId="{00CB3F56-120A-4E57-8412-771421BA81FC}"/>
          </ac:cxnSpMkLst>
        </pc:cxnChg>
        <pc:cxnChg chg="add">
          <ac:chgData name="Sandrine Favre" userId="a2196e55-b00e-488c-8475-f21d68d93e57" providerId="ADAL" clId="{A8470C7B-1CE6-4405-AC62-D17E89F275AF}" dt="2020-03-31T06:59:37.964" v="814"/>
          <ac:cxnSpMkLst>
            <pc:docMk/>
            <pc:sldMk cId="1016185552" sldId="305"/>
            <ac:cxnSpMk id="22" creationId="{C58431C5-EA6F-4442-A2AB-F3129ABBE9A3}"/>
          </ac:cxnSpMkLst>
        </pc:cxnChg>
        <pc:cxnChg chg="add">
          <ac:chgData name="Sandrine Favre" userId="a2196e55-b00e-488c-8475-f21d68d93e57" providerId="ADAL" clId="{A8470C7B-1CE6-4405-AC62-D17E89F275AF}" dt="2020-03-31T06:59:37.964" v="814"/>
          <ac:cxnSpMkLst>
            <pc:docMk/>
            <pc:sldMk cId="1016185552" sldId="305"/>
            <ac:cxnSpMk id="23" creationId="{6FC1D127-E525-478E-81D2-79E58F59FCAA}"/>
          </ac:cxnSpMkLst>
        </pc:cxnChg>
        <pc:cxnChg chg="add">
          <ac:chgData name="Sandrine Favre" userId="a2196e55-b00e-488c-8475-f21d68d93e57" providerId="ADAL" clId="{A8470C7B-1CE6-4405-AC62-D17E89F275AF}" dt="2020-03-31T06:59:37.964" v="814"/>
          <ac:cxnSpMkLst>
            <pc:docMk/>
            <pc:sldMk cId="1016185552" sldId="305"/>
            <ac:cxnSpMk id="24" creationId="{531839EF-7400-4E88-B380-BCE805F873D2}"/>
          </ac:cxnSpMkLst>
        </pc:cxnChg>
        <pc:cxnChg chg="add">
          <ac:chgData name="Sandrine Favre" userId="a2196e55-b00e-488c-8475-f21d68d93e57" providerId="ADAL" clId="{A8470C7B-1CE6-4405-AC62-D17E89F275AF}" dt="2020-03-31T06:59:37.964" v="814"/>
          <ac:cxnSpMkLst>
            <pc:docMk/>
            <pc:sldMk cId="1016185552" sldId="305"/>
            <ac:cxnSpMk id="25" creationId="{8918F3AC-798A-4AF7-A1B9-BCD84D836A2C}"/>
          </ac:cxnSpMkLst>
        </pc:cxnChg>
        <pc:cxnChg chg="add">
          <ac:chgData name="Sandrine Favre" userId="a2196e55-b00e-488c-8475-f21d68d93e57" providerId="ADAL" clId="{A8470C7B-1CE6-4405-AC62-D17E89F275AF}" dt="2020-03-31T06:59:37.964" v="814"/>
          <ac:cxnSpMkLst>
            <pc:docMk/>
            <pc:sldMk cId="1016185552" sldId="305"/>
            <ac:cxnSpMk id="26" creationId="{10E5A17A-4347-4300-A23B-766FC917ED09}"/>
          </ac:cxnSpMkLst>
        </pc:cxnChg>
        <pc:cxnChg chg="add">
          <ac:chgData name="Sandrine Favre" userId="a2196e55-b00e-488c-8475-f21d68d93e57" providerId="ADAL" clId="{A8470C7B-1CE6-4405-AC62-D17E89F275AF}" dt="2020-03-31T06:59:37.964" v="814"/>
          <ac:cxnSpMkLst>
            <pc:docMk/>
            <pc:sldMk cId="1016185552" sldId="305"/>
            <ac:cxnSpMk id="27" creationId="{6D1A887B-7E8F-412E-B744-B39356CABDB4}"/>
          </ac:cxnSpMkLst>
        </pc:cxnChg>
      </pc:sldChg>
      <pc:sldChg chg="addSp delSp modSp add del modAnim">
        <pc:chgData name="Sandrine Favre" userId="a2196e55-b00e-488c-8475-f21d68d93e57" providerId="ADAL" clId="{A8470C7B-1CE6-4405-AC62-D17E89F275AF}" dt="2020-04-03T13:40:13.528" v="6298"/>
        <pc:sldMkLst>
          <pc:docMk/>
          <pc:sldMk cId="2216795224" sldId="306"/>
        </pc:sldMkLst>
        <pc:spChg chg="del mod">
          <ac:chgData name="Sandrine Favre" userId="a2196e55-b00e-488c-8475-f21d68d93e57" providerId="ADAL" clId="{A8470C7B-1CE6-4405-AC62-D17E89F275AF}" dt="2020-04-02T16:27:29.405" v="6111" actId="478"/>
          <ac:spMkLst>
            <pc:docMk/>
            <pc:sldMk cId="2216795224" sldId="306"/>
            <ac:spMk id="2" creationId="{CDB33143-9E1E-4AD6-9C80-1BF39EB5F4B2}"/>
          </ac:spMkLst>
        </pc:spChg>
        <pc:spChg chg="add">
          <ac:chgData name="Sandrine Favre" userId="a2196e55-b00e-488c-8475-f21d68d93e57" providerId="ADAL" clId="{A8470C7B-1CE6-4405-AC62-D17E89F275AF}" dt="2020-03-31T07:52:56.184" v="988"/>
          <ac:spMkLst>
            <pc:docMk/>
            <pc:sldMk cId="2216795224" sldId="306"/>
            <ac:spMk id="3" creationId="{56BCBE10-67AE-473C-B36D-70799DBBC314}"/>
          </ac:spMkLst>
        </pc:spChg>
        <pc:spChg chg="mod">
          <ac:chgData name="Sandrine Favre" userId="a2196e55-b00e-488c-8475-f21d68d93e57" providerId="ADAL" clId="{A8470C7B-1CE6-4405-AC62-D17E89F275AF}" dt="2020-04-02T15:42:31.856" v="5787" actId="207"/>
          <ac:spMkLst>
            <pc:docMk/>
            <pc:sldMk cId="2216795224" sldId="306"/>
            <ac:spMk id="4" creationId="{5EB6BC4C-AA97-42BA-8CAD-54647D545E7D}"/>
          </ac:spMkLst>
        </pc:spChg>
        <pc:spChg chg="mod">
          <ac:chgData name="Sandrine Favre" userId="a2196e55-b00e-488c-8475-f21d68d93e57" providerId="ADAL" clId="{A8470C7B-1CE6-4405-AC62-D17E89F275AF}" dt="2020-04-02T15:44:19.328" v="5803" actId="1076"/>
          <ac:spMkLst>
            <pc:docMk/>
            <pc:sldMk cId="2216795224" sldId="306"/>
            <ac:spMk id="8" creationId="{0920A93E-9C3A-46F2-A497-38A6A4E3D1EE}"/>
          </ac:spMkLst>
        </pc:spChg>
        <pc:spChg chg="mod">
          <ac:chgData name="Sandrine Favre" userId="a2196e55-b00e-488c-8475-f21d68d93e57" providerId="ADAL" clId="{A8470C7B-1CE6-4405-AC62-D17E89F275AF}" dt="2020-04-02T15:45:34.428" v="5811" actId="108"/>
          <ac:spMkLst>
            <pc:docMk/>
            <pc:sldMk cId="2216795224" sldId="306"/>
            <ac:spMk id="9" creationId="{118A9B59-C405-4388-8B83-51186AA5BE26}"/>
          </ac:spMkLst>
        </pc:spChg>
        <pc:spChg chg="add">
          <ac:chgData name="Sandrine Favre" userId="a2196e55-b00e-488c-8475-f21d68d93e57" providerId="ADAL" clId="{A8470C7B-1CE6-4405-AC62-D17E89F275AF}" dt="2020-04-02T15:44:26.663" v="5804"/>
          <ac:spMkLst>
            <pc:docMk/>
            <pc:sldMk cId="2216795224" sldId="306"/>
            <ac:spMk id="14" creationId="{1D11A8B2-CE15-4D1C-8212-DB0EE985FA81}"/>
          </ac:spMkLst>
        </pc:spChg>
        <pc:spChg chg="add">
          <ac:chgData name="Sandrine Favre" userId="a2196e55-b00e-488c-8475-f21d68d93e57" providerId="ADAL" clId="{A8470C7B-1CE6-4405-AC62-D17E89F275AF}" dt="2020-04-02T15:45:51.047" v="5813"/>
          <ac:spMkLst>
            <pc:docMk/>
            <pc:sldMk cId="2216795224" sldId="306"/>
            <ac:spMk id="17" creationId="{4DCD2E9F-DED6-476E-96B2-510C8994DAE8}"/>
          </ac:spMkLst>
        </pc:spChg>
        <pc:spChg chg="add del mod">
          <ac:chgData name="Sandrine Favre" userId="a2196e55-b00e-488c-8475-f21d68d93e57" providerId="ADAL" clId="{A8470C7B-1CE6-4405-AC62-D17E89F275AF}" dt="2020-04-02T16:27:32.923" v="6113" actId="478"/>
          <ac:spMkLst>
            <pc:docMk/>
            <pc:sldMk cId="2216795224" sldId="306"/>
            <ac:spMk id="20" creationId="{518B02FE-947D-4913-839D-28986A9AFA1A}"/>
          </ac:spMkLst>
        </pc:spChg>
        <pc:spChg chg="add mod">
          <ac:chgData name="Sandrine Favre" userId="a2196e55-b00e-488c-8475-f21d68d93e57" providerId="ADAL" clId="{A8470C7B-1CE6-4405-AC62-D17E89F275AF}" dt="2020-04-02T16:27:36.054" v="6115" actId="20577"/>
          <ac:spMkLst>
            <pc:docMk/>
            <pc:sldMk cId="2216795224" sldId="306"/>
            <ac:spMk id="21" creationId="{FDBAE74B-8D18-46D9-9F2C-51D9C3F6ADD7}"/>
          </ac:spMkLst>
        </pc:spChg>
        <pc:spChg chg="add del">
          <ac:chgData name="Sandrine Favre" userId="a2196e55-b00e-488c-8475-f21d68d93e57" providerId="ADAL" clId="{A8470C7B-1CE6-4405-AC62-D17E89F275AF}" dt="2020-04-02T16:36:33.562" v="6223" actId="478"/>
          <ac:spMkLst>
            <pc:docMk/>
            <pc:sldMk cId="2216795224" sldId="306"/>
            <ac:spMk id="22" creationId="{D24E7B1E-17C1-4CC7-9299-DFFAF2F84A5B}"/>
          </ac:spMkLst>
        </pc:spChg>
        <pc:spChg chg="add">
          <ac:chgData name="Sandrine Favre" userId="a2196e55-b00e-488c-8475-f21d68d93e57" providerId="ADAL" clId="{A8470C7B-1CE6-4405-AC62-D17E89F275AF}" dt="2020-04-02T16:36:33.998" v="6224"/>
          <ac:spMkLst>
            <pc:docMk/>
            <pc:sldMk cId="2216795224" sldId="306"/>
            <ac:spMk id="24" creationId="{DE161DEF-C0E0-46C4-9BD1-02A99FDCF941}"/>
          </ac:spMkLst>
        </pc:spChg>
        <pc:picChg chg="add mod">
          <ac:chgData name="Sandrine Favre" userId="a2196e55-b00e-488c-8475-f21d68d93e57" providerId="ADAL" clId="{A8470C7B-1CE6-4405-AC62-D17E89F275AF}" dt="2020-04-02T15:44:54.749" v="5808" actId="1076"/>
          <ac:picMkLst>
            <pc:docMk/>
            <pc:sldMk cId="2216795224" sldId="306"/>
            <ac:picMk id="16" creationId="{C6C88F92-FCBD-4EB6-AAE9-778E84D3AB9B}"/>
          </ac:picMkLst>
        </pc:picChg>
        <pc:picChg chg="add del mod">
          <ac:chgData name="Sandrine Favre" userId="a2196e55-b00e-488c-8475-f21d68d93e57" providerId="ADAL" clId="{A8470C7B-1CE6-4405-AC62-D17E89F275AF}" dt="2020-04-02T16:26:57.324" v="6105" actId="478"/>
          <ac:picMkLst>
            <pc:docMk/>
            <pc:sldMk cId="2216795224" sldId="306"/>
            <ac:picMk id="18" creationId="{CD6810DE-A861-4E06-95A0-5636A787F1F5}"/>
          </ac:picMkLst>
        </pc:picChg>
        <pc:picChg chg="add del mod">
          <ac:chgData name="Sandrine Favre" userId="a2196e55-b00e-488c-8475-f21d68d93e57" providerId="ADAL" clId="{A8470C7B-1CE6-4405-AC62-D17E89F275AF}" dt="2020-04-02T16:36:31.098" v="6222" actId="478"/>
          <ac:picMkLst>
            <pc:docMk/>
            <pc:sldMk cId="2216795224" sldId="306"/>
            <ac:picMk id="19" creationId="{54E4B84B-71D2-4D89-803D-ABF7FFDEA7C1}"/>
          </ac:picMkLst>
        </pc:picChg>
        <pc:picChg chg="add">
          <ac:chgData name="Sandrine Favre" userId="a2196e55-b00e-488c-8475-f21d68d93e57" providerId="ADAL" clId="{A8470C7B-1CE6-4405-AC62-D17E89F275AF}" dt="2020-04-02T16:36:33.998" v="6224"/>
          <ac:picMkLst>
            <pc:docMk/>
            <pc:sldMk cId="2216795224" sldId="306"/>
            <ac:picMk id="23" creationId="{FE997904-3998-478D-91C8-AA8673D19274}"/>
          </ac:picMkLst>
        </pc:picChg>
      </pc:sldChg>
      <pc:sldChg chg="addSp modSp add del">
        <pc:chgData name="Sandrine Favre" userId="a2196e55-b00e-488c-8475-f21d68d93e57" providerId="ADAL" clId="{A8470C7B-1CE6-4405-AC62-D17E89F275AF}" dt="2020-03-31T10:29:27.755" v="1154" actId="2696"/>
        <pc:sldMkLst>
          <pc:docMk/>
          <pc:sldMk cId="1475690779" sldId="307"/>
        </pc:sldMkLst>
        <pc:spChg chg="mod">
          <ac:chgData name="Sandrine Favre" userId="a2196e55-b00e-488c-8475-f21d68d93e57" providerId="ADAL" clId="{A8470C7B-1CE6-4405-AC62-D17E89F275AF}" dt="2020-03-31T07:50:08.313" v="906" actId="6549"/>
          <ac:spMkLst>
            <pc:docMk/>
            <pc:sldMk cId="1475690779" sldId="307"/>
            <ac:spMk id="2" creationId="{A719876B-4683-4E62-9E92-F741979F452A}"/>
          </ac:spMkLst>
        </pc:spChg>
        <pc:spChg chg="add">
          <ac:chgData name="Sandrine Favre" userId="a2196e55-b00e-488c-8475-f21d68d93e57" providerId="ADAL" clId="{A8470C7B-1CE6-4405-AC62-D17E89F275AF}" dt="2020-03-31T07:52:58.284" v="989"/>
          <ac:spMkLst>
            <pc:docMk/>
            <pc:sldMk cId="1475690779" sldId="307"/>
            <ac:spMk id="3" creationId="{D2A414D7-9C8E-4D07-A888-6824BDE73A4B}"/>
          </ac:spMkLst>
        </pc:spChg>
      </pc:sldChg>
      <pc:sldChg chg="addSp modSp add del modTransition">
        <pc:chgData name="Sandrine Favre" userId="a2196e55-b00e-488c-8475-f21d68d93e57" providerId="ADAL" clId="{A8470C7B-1CE6-4405-AC62-D17E89F275AF}" dt="2020-04-02T06:38:00.077" v="3689"/>
        <pc:sldMkLst>
          <pc:docMk/>
          <pc:sldMk cId="2006839595" sldId="308"/>
        </pc:sldMkLst>
        <pc:spChg chg="mod">
          <ac:chgData name="Sandrine Favre" userId="a2196e55-b00e-488c-8475-f21d68d93e57" providerId="ADAL" clId="{A8470C7B-1CE6-4405-AC62-D17E89F275AF}" dt="2020-03-31T07:50:41.383" v="923" actId="20577"/>
          <ac:spMkLst>
            <pc:docMk/>
            <pc:sldMk cId="2006839595" sldId="308"/>
            <ac:spMk id="2" creationId="{AA6580B1-6E1B-4FAF-90C1-9D28C370818A}"/>
          </ac:spMkLst>
        </pc:spChg>
        <pc:spChg chg="add">
          <ac:chgData name="Sandrine Favre" userId="a2196e55-b00e-488c-8475-f21d68d93e57" providerId="ADAL" clId="{A8470C7B-1CE6-4405-AC62-D17E89F275AF}" dt="2020-03-31T07:52:59.785" v="990"/>
          <ac:spMkLst>
            <pc:docMk/>
            <pc:sldMk cId="2006839595" sldId="308"/>
            <ac:spMk id="3" creationId="{D8DE0315-7E8F-4FBD-BE84-3D40B5261373}"/>
          </ac:spMkLst>
        </pc:spChg>
        <pc:spChg chg="mod">
          <ac:chgData name="Sandrine Favre" userId="a2196e55-b00e-488c-8475-f21d68d93e57" providerId="ADAL" clId="{A8470C7B-1CE6-4405-AC62-D17E89F275AF}" dt="2020-04-01T09:17:01.088" v="2271" actId="20577"/>
          <ac:spMkLst>
            <pc:docMk/>
            <pc:sldMk cId="2006839595" sldId="308"/>
            <ac:spMk id="10" creationId="{C0CB76CE-B5AB-4CF7-8F33-5E5C8DCE6798}"/>
          </ac:spMkLst>
        </pc:spChg>
        <pc:spChg chg="mod">
          <ac:chgData name="Sandrine Favre" userId="a2196e55-b00e-488c-8475-f21d68d93e57" providerId="ADAL" clId="{A8470C7B-1CE6-4405-AC62-D17E89F275AF}" dt="2020-04-01T08:54:27.100" v="1835" actId="207"/>
          <ac:spMkLst>
            <pc:docMk/>
            <pc:sldMk cId="2006839595" sldId="308"/>
            <ac:spMk id="11" creationId="{08AA049C-1679-4257-BCD3-D62CD600E283}"/>
          </ac:spMkLst>
        </pc:spChg>
        <pc:spChg chg="mod">
          <ac:chgData name="Sandrine Favre" userId="a2196e55-b00e-488c-8475-f21d68d93e57" providerId="ADAL" clId="{A8470C7B-1CE6-4405-AC62-D17E89F275AF}" dt="2020-04-01T08:54:27.100" v="1835" actId="207"/>
          <ac:spMkLst>
            <pc:docMk/>
            <pc:sldMk cId="2006839595" sldId="308"/>
            <ac:spMk id="12" creationId="{59C1542F-F418-48D9-A2E5-9997523E082E}"/>
          </ac:spMkLst>
        </pc:spChg>
        <pc:spChg chg="mod">
          <ac:chgData name="Sandrine Favre" userId="a2196e55-b00e-488c-8475-f21d68d93e57" providerId="ADAL" clId="{A8470C7B-1CE6-4405-AC62-D17E89F275AF}" dt="2020-04-01T08:54:27.100" v="1835" actId="207"/>
          <ac:spMkLst>
            <pc:docMk/>
            <pc:sldMk cId="2006839595" sldId="308"/>
            <ac:spMk id="13" creationId="{05111E7C-5BEC-46E4-94AD-8F103D97AF61}"/>
          </ac:spMkLst>
        </pc:spChg>
        <pc:spChg chg="mod">
          <ac:chgData name="Sandrine Favre" userId="a2196e55-b00e-488c-8475-f21d68d93e57" providerId="ADAL" clId="{A8470C7B-1CE6-4405-AC62-D17E89F275AF}" dt="2020-04-01T08:54:27.100" v="1835" actId="207"/>
          <ac:spMkLst>
            <pc:docMk/>
            <pc:sldMk cId="2006839595" sldId="308"/>
            <ac:spMk id="14" creationId="{64F2A708-A539-4560-A893-ECA1192066C8}"/>
          </ac:spMkLst>
        </pc:spChg>
        <pc:spChg chg="mod">
          <ac:chgData name="Sandrine Favre" userId="a2196e55-b00e-488c-8475-f21d68d93e57" providerId="ADAL" clId="{A8470C7B-1CE6-4405-AC62-D17E89F275AF}" dt="2020-04-01T08:54:27.100" v="1835" actId="207"/>
          <ac:spMkLst>
            <pc:docMk/>
            <pc:sldMk cId="2006839595" sldId="308"/>
            <ac:spMk id="15" creationId="{C7533ADD-115A-4B68-913B-778F149864B7}"/>
          </ac:spMkLst>
        </pc:spChg>
        <pc:spChg chg="mod">
          <ac:chgData name="Sandrine Favre" userId="a2196e55-b00e-488c-8475-f21d68d93e57" providerId="ADAL" clId="{A8470C7B-1CE6-4405-AC62-D17E89F275AF}" dt="2020-04-01T08:54:27.100" v="1835" actId="207"/>
          <ac:spMkLst>
            <pc:docMk/>
            <pc:sldMk cId="2006839595" sldId="308"/>
            <ac:spMk id="16" creationId="{2CF623DA-6618-4217-B09F-56BE64B70220}"/>
          </ac:spMkLst>
        </pc:spChg>
        <pc:spChg chg="mod">
          <ac:chgData name="Sandrine Favre" userId="a2196e55-b00e-488c-8475-f21d68d93e57" providerId="ADAL" clId="{A8470C7B-1CE6-4405-AC62-D17E89F275AF}" dt="2020-04-01T08:54:27.100" v="1835" actId="207"/>
          <ac:spMkLst>
            <pc:docMk/>
            <pc:sldMk cId="2006839595" sldId="308"/>
            <ac:spMk id="17" creationId="{6B6C819D-6959-4722-A410-44E0E8390FC4}"/>
          </ac:spMkLst>
        </pc:spChg>
        <pc:cxnChg chg="mod">
          <ac:chgData name="Sandrine Favre" userId="a2196e55-b00e-488c-8475-f21d68d93e57" providerId="ADAL" clId="{A8470C7B-1CE6-4405-AC62-D17E89F275AF}" dt="2020-04-01T08:54:27.100" v="1835" actId="207"/>
          <ac:cxnSpMkLst>
            <pc:docMk/>
            <pc:sldMk cId="2006839595" sldId="308"/>
            <ac:cxnSpMk id="20" creationId="{74F128A5-9B62-4A4F-BEA7-1268C6B7BA77}"/>
          </ac:cxnSpMkLst>
        </pc:cxnChg>
        <pc:cxnChg chg="mod">
          <ac:chgData name="Sandrine Favre" userId="a2196e55-b00e-488c-8475-f21d68d93e57" providerId="ADAL" clId="{A8470C7B-1CE6-4405-AC62-D17E89F275AF}" dt="2020-04-01T08:54:27.100" v="1835" actId="207"/>
          <ac:cxnSpMkLst>
            <pc:docMk/>
            <pc:sldMk cId="2006839595" sldId="308"/>
            <ac:cxnSpMk id="22" creationId="{666EE6F6-99D6-4CCC-8CE8-32B284276193}"/>
          </ac:cxnSpMkLst>
        </pc:cxnChg>
        <pc:cxnChg chg="mod">
          <ac:chgData name="Sandrine Favre" userId="a2196e55-b00e-488c-8475-f21d68d93e57" providerId="ADAL" clId="{A8470C7B-1CE6-4405-AC62-D17E89F275AF}" dt="2020-04-01T08:54:27.100" v="1835" actId="207"/>
          <ac:cxnSpMkLst>
            <pc:docMk/>
            <pc:sldMk cId="2006839595" sldId="308"/>
            <ac:cxnSpMk id="24" creationId="{05A0C246-1DCC-40F6-804E-0125885D2FC2}"/>
          </ac:cxnSpMkLst>
        </pc:cxnChg>
      </pc:sldChg>
      <pc:sldChg chg="addSp delSp modSp add del modAnim addCm delCm modCm">
        <pc:chgData name="Sandrine Favre" userId="a2196e55-b00e-488c-8475-f21d68d93e57" providerId="ADAL" clId="{A8470C7B-1CE6-4405-AC62-D17E89F275AF}" dt="2020-04-02T16:36:53.830" v="6233"/>
        <pc:sldMkLst>
          <pc:docMk/>
          <pc:sldMk cId="3670845409" sldId="309"/>
        </pc:sldMkLst>
        <pc:spChg chg="del mod">
          <ac:chgData name="Sandrine Favre" userId="a2196e55-b00e-488c-8475-f21d68d93e57" providerId="ADAL" clId="{A8470C7B-1CE6-4405-AC62-D17E89F275AF}" dt="2020-04-02T16:28:07.418" v="6126" actId="478"/>
          <ac:spMkLst>
            <pc:docMk/>
            <pc:sldMk cId="3670845409" sldId="309"/>
            <ac:spMk id="2" creationId="{EEC17649-30C4-45CC-A611-F10103C11340}"/>
          </ac:spMkLst>
        </pc:spChg>
        <pc:spChg chg="add">
          <ac:chgData name="Sandrine Favre" userId="a2196e55-b00e-488c-8475-f21d68d93e57" providerId="ADAL" clId="{A8470C7B-1CE6-4405-AC62-D17E89F275AF}" dt="2020-03-31T07:53:01.575" v="991"/>
          <ac:spMkLst>
            <pc:docMk/>
            <pc:sldMk cId="3670845409" sldId="309"/>
            <ac:spMk id="3" creationId="{34B25A05-5FD3-4695-8417-445A25FD6B91}"/>
          </ac:spMkLst>
        </pc:spChg>
        <pc:spChg chg="mod">
          <ac:chgData name="Sandrine Favre" userId="a2196e55-b00e-488c-8475-f21d68d93e57" providerId="ADAL" clId="{A8470C7B-1CE6-4405-AC62-D17E89F275AF}" dt="2020-04-02T15:53:31.981" v="5903" actId="1076"/>
          <ac:spMkLst>
            <pc:docMk/>
            <pc:sldMk cId="3670845409" sldId="309"/>
            <ac:spMk id="7" creationId="{4FE84B69-83EE-4855-85A1-51DF22B6EC2C}"/>
          </ac:spMkLst>
        </pc:spChg>
        <pc:spChg chg="mod">
          <ac:chgData name="Sandrine Favre" userId="a2196e55-b00e-488c-8475-f21d68d93e57" providerId="ADAL" clId="{A8470C7B-1CE6-4405-AC62-D17E89F275AF}" dt="2020-04-02T15:54:27.700" v="5923" actId="1035"/>
          <ac:spMkLst>
            <pc:docMk/>
            <pc:sldMk cId="3670845409" sldId="309"/>
            <ac:spMk id="10" creationId="{6BECB365-08BE-44CD-A888-71243A2172ED}"/>
          </ac:spMkLst>
        </pc:spChg>
        <pc:spChg chg="mod">
          <ac:chgData name="Sandrine Favre" userId="a2196e55-b00e-488c-8475-f21d68d93e57" providerId="ADAL" clId="{A8470C7B-1CE6-4405-AC62-D17E89F275AF}" dt="2020-04-02T15:54:27.700" v="5923" actId="1035"/>
          <ac:spMkLst>
            <pc:docMk/>
            <pc:sldMk cId="3670845409" sldId="309"/>
            <ac:spMk id="11" creationId="{70E45532-2959-4914-8CE9-D614ADC53D97}"/>
          </ac:spMkLst>
        </pc:spChg>
        <pc:spChg chg="mod">
          <ac:chgData name="Sandrine Favre" userId="a2196e55-b00e-488c-8475-f21d68d93e57" providerId="ADAL" clId="{A8470C7B-1CE6-4405-AC62-D17E89F275AF}" dt="2020-04-02T15:54:27.700" v="5923" actId="1035"/>
          <ac:spMkLst>
            <pc:docMk/>
            <pc:sldMk cId="3670845409" sldId="309"/>
            <ac:spMk id="12" creationId="{BA688A6F-5B85-40F7-8E47-BBD63D40F761}"/>
          </ac:spMkLst>
        </pc:spChg>
        <pc:spChg chg="add del mod">
          <ac:chgData name="Sandrine Favre" userId="a2196e55-b00e-488c-8475-f21d68d93e57" providerId="ADAL" clId="{A8470C7B-1CE6-4405-AC62-D17E89F275AF}" dt="2020-04-02T16:28:12.632" v="6127" actId="478"/>
          <ac:spMkLst>
            <pc:docMk/>
            <pc:sldMk cId="3670845409" sldId="309"/>
            <ac:spMk id="14" creationId="{F1AD42B2-AE49-4D22-919D-264D881B3BE1}"/>
          </ac:spMkLst>
        </pc:spChg>
        <pc:spChg chg="mod">
          <ac:chgData name="Sandrine Favre" userId="a2196e55-b00e-488c-8475-f21d68d93e57" providerId="ADAL" clId="{A8470C7B-1CE6-4405-AC62-D17E89F275AF}" dt="2020-04-02T15:53:07.997" v="5901" actId="1076"/>
          <ac:spMkLst>
            <pc:docMk/>
            <pc:sldMk cId="3670845409" sldId="309"/>
            <ac:spMk id="15" creationId="{8084E63B-2690-4130-94FD-CACC7402232C}"/>
          </ac:spMkLst>
        </pc:spChg>
        <pc:spChg chg="mod">
          <ac:chgData name="Sandrine Favre" userId="a2196e55-b00e-488c-8475-f21d68d93e57" providerId="ADAL" clId="{A8470C7B-1CE6-4405-AC62-D17E89F275AF}" dt="2020-04-02T15:54:27.700" v="5923" actId="1035"/>
          <ac:spMkLst>
            <pc:docMk/>
            <pc:sldMk cId="3670845409" sldId="309"/>
            <ac:spMk id="16" creationId="{DCF861AB-82E1-472B-A095-F601EEC0CCEC}"/>
          </ac:spMkLst>
        </pc:spChg>
        <pc:spChg chg="add mod">
          <ac:chgData name="Sandrine Favre" userId="a2196e55-b00e-488c-8475-f21d68d93e57" providerId="ADAL" clId="{A8470C7B-1CE6-4405-AC62-D17E89F275AF}" dt="2020-04-02T15:54:27.700" v="5923" actId="1035"/>
          <ac:spMkLst>
            <pc:docMk/>
            <pc:sldMk cId="3670845409" sldId="309"/>
            <ac:spMk id="17" creationId="{133D1B0E-7A2F-490C-9248-F38D9F06DA25}"/>
          </ac:spMkLst>
        </pc:spChg>
        <pc:spChg chg="add mod">
          <ac:chgData name="Sandrine Favre" userId="a2196e55-b00e-488c-8475-f21d68d93e57" providerId="ADAL" clId="{A8470C7B-1CE6-4405-AC62-D17E89F275AF}" dt="2020-04-02T16:28:15.447" v="6130" actId="20577"/>
          <ac:spMkLst>
            <pc:docMk/>
            <pc:sldMk cId="3670845409" sldId="309"/>
            <ac:spMk id="20" creationId="{EFD7401E-9103-4FA7-A218-AE0F9D698994}"/>
          </ac:spMkLst>
        </pc:spChg>
        <pc:spChg chg="add del">
          <ac:chgData name="Sandrine Favre" userId="a2196e55-b00e-488c-8475-f21d68d93e57" providerId="ADAL" clId="{A8470C7B-1CE6-4405-AC62-D17E89F275AF}" dt="2020-04-02T16:36:53.409" v="6232" actId="478"/>
          <ac:spMkLst>
            <pc:docMk/>
            <pc:sldMk cId="3670845409" sldId="309"/>
            <ac:spMk id="21" creationId="{C97F2110-77C0-4C51-8B6D-5AAE69BB3BEE}"/>
          </ac:spMkLst>
        </pc:spChg>
        <pc:spChg chg="add">
          <ac:chgData name="Sandrine Favre" userId="a2196e55-b00e-488c-8475-f21d68d93e57" providerId="ADAL" clId="{A8470C7B-1CE6-4405-AC62-D17E89F275AF}" dt="2020-04-02T16:36:53.830" v="6233"/>
          <ac:spMkLst>
            <pc:docMk/>
            <pc:sldMk cId="3670845409" sldId="309"/>
            <ac:spMk id="23" creationId="{C00FE05E-F2E0-4FF2-A0E8-5B345493015A}"/>
          </ac:spMkLst>
        </pc:spChg>
        <pc:picChg chg="add mod">
          <ac:chgData name="Sandrine Favre" userId="a2196e55-b00e-488c-8475-f21d68d93e57" providerId="ADAL" clId="{A8470C7B-1CE6-4405-AC62-D17E89F275AF}" dt="2020-04-02T16:02:11.404" v="5954" actId="1076"/>
          <ac:picMkLst>
            <pc:docMk/>
            <pc:sldMk cId="3670845409" sldId="309"/>
            <ac:picMk id="18" creationId="{8A5FFF64-1963-403D-AE2C-6A28D26BD460}"/>
          </ac:picMkLst>
        </pc:picChg>
        <pc:picChg chg="add del mod">
          <ac:chgData name="Sandrine Favre" userId="a2196e55-b00e-488c-8475-f21d68d93e57" providerId="ADAL" clId="{A8470C7B-1CE6-4405-AC62-D17E89F275AF}" dt="2020-04-02T16:36:50.714" v="6231" actId="478"/>
          <ac:picMkLst>
            <pc:docMk/>
            <pc:sldMk cId="3670845409" sldId="309"/>
            <ac:picMk id="19" creationId="{D4A93E76-B85E-491F-91B5-5D707CAA99DE}"/>
          </ac:picMkLst>
        </pc:picChg>
        <pc:picChg chg="add">
          <ac:chgData name="Sandrine Favre" userId="a2196e55-b00e-488c-8475-f21d68d93e57" providerId="ADAL" clId="{A8470C7B-1CE6-4405-AC62-D17E89F275AF}" dt="2020-04-02T16:36:53.830" v="6233"/>
          <ac:picMkLst>
            <pc:docMk/>
            <pc:sldMk cId="3670845409" sldId="309"/>
            <ac:picMk id="22" creationId="{3B36AEE3-FAA2-4A56-AE0E-CFB9BEF61010}"/>
          </ac:picMkLst>
        </pc:picChg>
      </pc:sldChg>
      <pc:sldChg chg="addSp modSp add del">
        <pc:chgData name="Sandrine Favre" userId="a2196e55-b00e-488c-8475-f21d68d93e57" providerId="ADAL" clId="{A8470C7B-1CE6-4405-AC62-D17E89F275AF}" dt="2020-03-31T10:21:01.685" v="1133" actId="47"/>
        <pc:sldMkLst>
          <pc:docMk/>
          <pc:sldMk cId="1321469039" sldId="310"/>
        </pc:sldMkLst>
        <pc:spChg chg="mod">
          <ac:chgData name="Sandrine Favre" userId="a2196e55-b00e-488c-8475-f21d68d93e57" providerId="ADAL" clId="{A8470C7B-1CE6-4405-AC62-D17E89F275AF}" dt="2020-03-31T07:51:28.055" v="987" actId="20577"/>
          <ac:spMkLst>
            <pc:docMk/>
            <pc:sldMk cId="1321469039" sldId="310"/>
            <ac:spMk id="2" creationId="{E49EA2F4-CC5E-41E2-9219-76739D1388B9}"/>
          </ac:spMkLst>
        </pc:spChg>
        <pc:spChg chg="add">
          <ac:chgData name="Sandrine Favre" userId="a2196e55-b00e-488c-8475-f21d68d93e57" providerId="ADAL" clId="{A8470C7B-1CE6-4405-AC62-D17E89F275AF}" dt="2020-03-31T07:53:04.771" v="992"/>
          <ac:spMkLst>
            <pc:docMk/>
            <pc:sldMk cId="1321469039" sldId="310"/>
            <ac:spMk id="3" creationId="{047437A0-8AC9-49C9-97ED-49C5F6DB0D98}"/>
          </ac:spMkLst>
        </pc:spChg>
      </pc:sldChg>
      <pc:sldChg chg="addSp delSp modSp add del modAnim delCm">
        <pc:chgData name="Sandrine Favre" userId="a2196e55-b00e-488c-8475-f21d68d93e57" providerId="ADAL" clId="{A8470C7B-1CE6-4405-AC62-D17E89F275AF}" dt="2020-04-02T16:39:32.585" v="6243" actId="1592"/>
        <pc:sldMkLst>
          <pc:docMk/>
          <pc:sldMk cId="2878217326" sldId="311"/>
        </pc:sldMkLst>
        <pc:spChg chg="mod">
          <ac:chgData name="Sandrine Favre" userId="a2196e55-b00e-488c-8475-f21d68d93e57" providerId="ADAL" clId="{A8470C7B-1CE6-4405-AC62-D17E89F275AF}" dt="2020-04-02T16:26:15.020" v="6095" actId="1076"/>
          <ac:spMkLst>
            <pc:docMk/>
            <pc:sldMk cId="2878217326" sldId="311"/>
            <ac:spMk id="2" creationId="{AAEE7D33-A2C8-4054-A8ED-DADB653375C7}"/>
          </ac:spMkLst>
        </pc:spChg>
        <pc:spChg chg="add mod">
          <ac:chgData name="Sandrine Favre" userId="a2196e55-b00e-488c-8475-f21d68d93e57" providerId="ADAL" clId="{A8470C7B-1CE6-4405-AC62-D17E89F275AF}" dt="2020-03-31T07:54:53.734" v="1054" actId="1076"/>
          <ac:spMkLst>
            <pc:docMk/>
            <pc:sldMk cId="2878217326" sldId="311"/>
            <ac:spMk id="3" creationId="{BF205200-D9F8-4395-9AAD-BB6D4F54DA51}"/>
          </ac:spMkLst>
        </pc:spChg>
        <pc:spChg chg="add mod">
          <ac:chgData name="Sandrine Favre" userId="a2196e55-b00e-488c-8475-f21d68d93e57" providerId="ADAL" clId="{A8470C7B-1CE6-4405-AC62-D17E89F275AF}" dt="2020-04-02T15:45:38.744" v="5812" actId="108"/>
          <ac:spMkLst>
            <pc:docMk/>
            <pc:sldMk cId="2878217326" sldId="311"/>
            <ac:spMk id="4" creationId="{A3B8003D-2AA4-4F81-9257-B77C73D73D7F}"/>
          </ac:spMkLst>
        </pc:spChg>
        <pc:spChg chg="add mod">
          <ac:chgData name="Sandrine Favre" userId="a2196e55-b00e-488c-8475-f21d68d93e57" providerId="ADAL" clId="{A8470C7B-1CE6-4405-AC62-D17E89F275AF}" dt="2020-03-31T07:55:00.703" v="1056" actId="1076"/>
          <ac:spMkLst>
            <pc:docMk/>
            <pc:sldMk cId="2878217326" sldId="311"/>
            <ac:spMk id="5" creationId="{45D89087-19D8-4E25-BD46-659BA3A13C08}"/>
          </ac:spMkLst>
        </pc:spChg>
        <pc:spChg chg="add mod">
          <ac:chgData name="Sandrine Favre" userId="a2196e55-b00e-488c-8475-f21d68d93e57" providerId="ADAL" clId="{A8470C7B-1CE6-4405-AC62-D17E89F275AF}" dt="2020-04-02T15:27:04.677" v="5732" actId="1076"/>
          <ac:spMkLst>
            <pc:docMk/>
            <pc:sldMk cId="2878217326" sldId="311"/>
            <ac:spMk id="6" creationId="{AC40E591-0F2B-49F1-AB10-1484A99328C3}"/>
          </ac:spMkLst>
        </pc:spChg>
        <pc:spChg chg="add mod">
          <ac:chgData name="Sandrine Favre" userId="a2196e55-b00e-488c-8475-f21d68d93e57" providerId="ADAL" clId="{A8470C7B-1CE6-4405-AC62-D17E89F275AF}" dt="2020-03-31T07:54:22.457" v="1043" actId="1076"/>
          <ac:spMkLst>
            <pc:docMk/>
            <pc:sldMk cId="2878217326" sldId="311"/>
            <ac:spMk id="7" creationId="{67C0D883-CE63-4FD8-8C12-C426149C7617}"/>
          </ac:spMkLst>
        </pc:spChg>
        <pc:spChg chg="mod">
          <ac:chgData name="Sandrine Favre" userId="a2196e55-b00e-488c-8475-f21d68d93e57" providerId="ADAL" clId="{A8470C7B-1CE6-4405-AC62-D17E89F275AF}" dt="2020-04-02T15:42:19.835" v="5782" actId="20577"/>
          <ac:spMkLst>
            <pc:docMk/>
            <pc:sldMk cId="2878217326" sldId="311"/>
            <ac:spMk id="11" creationId="{D47AF328-4BB0-4724-A8D5-CCA04D4AC48C}"/>
          </ac:spMkLst>
        </pc:spChg>
        <pc:spChg chg="mod">
          <ac:chgData name="Sandrine Favre" userId="a2196e55-b00e-488c-8475-f21d68d93e57" providerId="ADAL" clId="{A8470C7B-1CE6-4405-AC62-D17E89F275AF}" dt="2020-04-02T15:42:22.662" v="5786" actId="20577"/>
          <ac:spMkLst>
            <pc:docMk/>
            <pc:sldMk cId="2878217326" sldId="311"/>
            <ac:spMk id="12" creationId="{FB96D8FB-F558-4CB0-8FA6-1C9972EA62A7}"/>
          </ac:spMkLst>
        </pc:spChg>
        <pc:spChg chg="add">
          <ac:chgData name="Sandrine Favre" userId="a2196e55-b00e-488c-8475-f21d68d93e57" providerId="ADAL" clId="{A8470C7B-1CE6-4405-AC62-D17E89F275AF}" dt="2020-03-31T07:54:47.589" v="1053"/>
          <ac:spMkLst>
            <pc:docMk/>
            <pc:sldMk cId="2878217326" sldId="311"/>
            <ac:spMk id="13" creationId="{A49777B4-E267-46B7-8DCF-46F285903096}"/>
          </ac:spMkLst>
        </pc:spChg>
        <pc:spChg chg="add mod">
          <ac:chgData name="Sandrine Favre" userId="a2196e55-b00e-488c-8475-f21d68d93e57" providerId="ADAL" clId="{A8470C7B-1CE6-4405-AC62-D17E89F275AF}" dt="2020-04-02T15:27:10.084" v="5733" actId="1076"/>
          <ac:spMkLst>
            <pc:docMk/>
            <pc:sldMk cId="2878217326" sldId="311"/>
            <ac:spMk id="15" creationId="{5C1C624E-E037-4482-95E1-0B3807A5F45C}"/>
          </ac:spMkLst>
        </pc:spChg>
        <pc:spChg chg="add mod">
          <ac:chgData name="Sandrine Favre" userId="a2196e55-b00e-488c-8475-f21d68d93e57" providerId="ADAL" clId="{A8470C7B-1CE6-4405-AC62-D17E89F275AF}" dt="2020-04-02T15:38:26.896" v="5747" actId="14100"/>
          <ac:spMkLst>
            <pc:docMk/>
            <pc:sldMk cId="2878217326" sldId="311"/>
            <ac:spMk id="17" creationId="{2B53BA57-9B01-45BD-B397-365256412B53}"/>
          </ac:spMkLst>
        </pc:spChg>
        <pc:spChg chg="add">
          <ac:chgData name="Sandrine Favre" userId="a2196e55-b00e-488c-8475-f21d68d93e57" providerId="ADAL" clId="{A8470C7B-1CE6-4405-AC62-D17E89F275AF}" dt="2020-04-02T16:35:32.789" v="6212"/>
          <ac:spMkLst>
            <pc:docMk/>
            <pc:sldMk cId="2878217326" sldId="311"/>
            <ac:spMk id="19" creationId="{DEB0B45F-DEB1-4966-B00C-2AB3E70BD322}"/>
          </ac:spMkLst>
        </pc:spChg>
        <pc:picChg chg="add mod">
          <ac:chgData name="Sandrine Favre" userId="a2196e55-b00e-488c-8475-f21d68d93e57" providerId="ADAL" clId="{A8470C7B-1CE6-4405-AC62-D17E89F275AF}" dt="2020-04-02T15:27:43.039" v="5739" actId="1076"/>
          <ac:picMkLst>
            <pc:docMk/>
            <pc:sldMk cId="2878217326" sldId="311"/>
            <ac:picMk id="16" creationId="{6327E2F2-B6BB-4BAB-A07F-CA89B571EE3F}"/>
          </ac:picMkLst>
        </pc:picChg>
        <pc:picChg chg="add mod">
          <ac:chgData name="Sandrine Favre" userId="a2196e55-b00e-488c-8475-f21d68d93e57" providerId="ADAL" clId="{A8470C7B-1CE6-4405-AC62-D17E89F275AF}" dt="2020-04-02T16:35:34.964" v="6213" actId="1076"/>
          <ac:picMkLst>
            <pc:docMk/>
            <pc:sldMk cId="2878217326" sldId="311"/>
            <ac:picMk id="18" creationId="{87C905BE-072C-45B6-B6DF-37C863BAEC81}"/>
          </ac:picMkLst>
        </pc:picChg>
        <pc:cxnChg chg="add del mod">
          <ac:chgData name="Sandrine Favre" userId="a2196e55-b00e-488c-8475-f21d68d93e57" providerId="ADAL" clId="{A8470C7B-1CE6-4405-AC62-D17E89F275AF}" dt="2020-03-31T07:54:25.610" v="1045" actId="478"/>
          <ac:cxnSpMkLst>
            <pc:docMk/>
            <pc:sldMk cId="2878217326" sldId="311"/>
            <ac:cxnSpMk id="8" creationId="{E6C85F75-ECEB-4BE7-BE48-F123D74C5B30}"/>
          </ac:cxnSpMkLst>
        </pc:cxnChg>
        <pc:cxnChg chg="add del mod">
          <ac:chgData name="Sandrine Favre" userId="a2196e55-b00e-488c-8475-f21d68d93e57" providerId="ADAL" clId="{A8470C7B-1CE6-4405-AC62-D17E89F275AF}" dt="2020-03-31T07:54:29.796" v="1048" actId="478"/>
          <ac:cxnSpMkLst>
            <pc:docMk/>
            <pc:sldMk cId="2878217326" sldId="311"/>
            <ac:cxnSpMk id="9" creationId="{7E8AD320-81EE-4502-96E4-8037A31A8B94}"/>
          </ac:cxnSpMkLst>
        </pc:cxnChg>
        <pc:cxnChg chg="add del mod">
          <ac:chgData name="Sandrine Favre" userId="a2196e55-b00e-488c-8475-f21d68d93e57" providerId="ADAL" clId="{A8470C7B-1CE6-4405-AC62-D17E89F275AF}" dt="2020-03-31T07:54:32.885" v="1050" actId="478"/>
          <ac:cxnSpMkLst>
            <pc:docMk/>
            <pc:sldMk cId="2878217326" sldId="311"/>
            <ac:cxnSpMk id="10" creationId="{B2EB0E7D-41E5-4A09-B940-E354202C5027}"/>
          </ac:cxnSpMkLst>
        </pc:cxnChg>
        <pc:cxnChg chg="add del mod">
          <ac:chgData name="Sandrine Favre" userId="a2196e55-b00e-488c-8475-f21d68d93e57" providerId="ADAL" clId="{A8470C7B-1CE6-4405-AC62-D17E89F275AF}" dt="2020-03-31T07:54:33.902" v="1051" actId="478"/>
          <ac:cxnSpMkLst>
            <pc:docMk/>
            <pc:sldMk cId="2878217326" sldId="311"/>
            <ac:cxnSpMk id="11" creationId="{A3667705-AEF0-4345-BA99-39433D6EB70A}"/>
          </ac:cxnSpMkLst>
        </pc:cxnChg>
        <pc:cxnChg chg="add del mod">
          <ac:chgData name="Sandrine Favre" userId="a2196e55-b00e-488c-8475-f21d68d93e57" providerId="ADAL" clId="{A8470C7B-1CE6-4405-AC62-D17E89F275AF}" dt="2020-03-31T07:54:26.683" v="1046" actId="478"/>
          <ac:cxnSpMkLst>
            <pc:docMk/>
            <pc:sldMk cId="2878217326" sldId="311"/>
            <ac:cxnSpMk id="12" creationId="{410A7815-F2ED-4D98-9964-5C4592EA657C}"/>
          </ac:cxnSpMkLst>
        </pc:cxnChg>
      </pc:sldChg>
      <pc:sldChg chg="addSp delSp modSp add modAnim">
        <pc:chgData name="Sandrine Favre" userId="a2196e55-b00e-488c-8475-f21d68d93e57" providerId="ADAL" clId="{A8470C7B-1CE6-4405-AC62-D17E89F275AF}" dt="2020-04-03T13:45:09.477" v="6363"/>
        <pc:sldMkLst>
          <pc:docMk/>
          <pc:sldMk cId="1646338573" sldId="312"/>
        </pc:sldMkLst>
        <pc:spChg chg="del mod">
          <ac:chgData name="Sandrine Favre" userId="a2196e55-b00e-488c-8475-f21d68d93e57" providerId="ADAL" clId="{A8470C7B-1CE6-4405-AC62-D17E89F275AF}" dt="2020-04-02T16:27:39.649" v="6116" actId="478"/>
          <ac:spMkLst>
            <pc:docMk/>
            <pc:sldMk cId="1646338573" sldId="312"/>
            <ac:spMk id="2" creationId="{A719876B-4683-4E62-9E92-F741979F452A}"/>
          </ac:spMkLst>
        </pc:spChg>
        <pc:spChg chg="mod">
          <ac:chgData name="Sandrine Favre" userId="a2196e55-b00e-488c-8475-f21d68d93e57" providerId="ADAL" clId="{A8470C7B-1CE6-4405-AC62-D17E89F275AF}" dt="2020-04-02T15:48:15.723" v="5848" actId="1076"/>
          <ac:spMkLst>
            <pc:docMk/>
            <pc:sldMk cId="1646338573" sldId="312"/>
            <ac:spMk id="4" creationId="{545F9CE9-FC41-466E-911D-16F52AC4CB0E}"/>
          </ac:spMkLst>
        </pc:spChg>
        <pc:spChg chg="mod">
          <ac:chgData name="Sandrine Favre" userId="a2196e55-b00e-488c-8475-f21d68d93e57" providerId="ADAL" clId="{A8470C7B-1CE6-4405-AC62-D17E89F275AF}" dt="2020-04-03T13:43:20.913" v="6353" actId="207"/>
          <ac:spMkLst>
            <pc:docMk/>
            <pc:sldMk cId="1646338573" sldId="312"/>
            <ac:spMk id="5" creationId="{4ED516B5-516C-4810-9DA7-5823B26D8092}"/>
          </ac:spMkLst>
        </pc:spChg>
        <pc:spChg chg="mod">
          <ac:chgData name="Sandrine Favre" userId="a2196e55-b00e-488c-8475-f21d68d93e57" providerId="ADAL" clId="{A8470C7B-1CE6-4405-AC62-D17E89F275AF}" dt="2020-04-03T13:41:36.121" v="6314" actId="20577"/>
          <ac:spMkLst>
            <pc:docMk/>
            <pc:sldMk cId="1646338573" sldId="312"/>
            <ac:spMk id="6" creationId="{F5B7C66F-E0A9-4F4E-844D-ED19FEB1CF58}"/>
          </ac:spMkLst>
        </pc:spChg>
        <pc:spChg chg="mod">
          <ac:chgData name="Sandrine Favre" userId="a2196e55-b00e-488c-8475-f21d68d93e57" providerId="ADAL" clId="{A8470C7B-1CE6-4405-AC62-D17E89F275AF}" dt="2020-04-03T13:42:06.341" v="6337" actId="20577"/>
          <ac:spMkLst>
            <pc:docMk/>
            <pc:sldMk cId="1646338573" sldId="312"/>
            <ac:spMk id="7" creationId="{BE5585D2-FDD0-47F3-AAFC-1B2C11CD3F78}"/>
          </ac:spMkLst>
        </pc:spChg>
        <pc:spChg chg="mod">
          <ac:chgData name="Sandrine Favre" userId="a2196e55-b00e-488c-8475-f21d68d93e57" providerId="ADAL" clId="{A8470C7B-1CE6-4405-AC62-D17E89F275AF}" dt="2020-04-03T13:42:24.549" v="6352" actId="20577"/>
          <ac:spMkLst>
            <pc:docMk/>
            <pc:sldMk cId="1646338573" sldId="312"/>
            <ac:spMk id="8" creationId="{1F792968-22A5-462A-88E3-C8F92D876F27}"/>
          </ac:spMkLst>
        </pc:spChg>
        <pc:spChg chg="mod">
          <ac:chgData name="Sandrine Favre" userId="a2196e55-b00e-488c-8475-f21d68d93e57" providerId="ADAL" clId="{A8470C7B-1CE6-4405-AC62-D17E89F275AF}" dt="2020-04-02T15:47:28.732" v="5826" actId="108"/>
          <ac:spMkLst>
            <pc:docMk/>
            <pc:sldMk cId="1646338573" sldId="312"/>
            <ac:spMk id="9" creationId="{B32B8649-F7DE-407D-8A2F-25D0837A3538}"/>
          </ac:spMkLst>
        </pc:spChg>
        <pc:spChg chg="mod">
          <ac:chgData name="Sandrine Favre" userId="a2196e55-b00e-488c-8475-f21d68d93e57" providerId="ADAL" clId="{A8470C7B-1CE6-4405-AC62-D17E89F275AF}" dt="2020-04-02T15:47:05.021" v="5823" actId="1076"/>
          <ac:spMkLst>
            <pc:docMk/>
            <pc:sldMk cId="1646338573" sldId="312"/>
            <ac:spMk id="12" creationId="{069C88B5-98D3-4243-809E-9F2EF5FDFE71}"/>
          </ac:spMkLst>
        </pc:spChg>
        <pc:spChg chg="add mod">
          <ac:chgData name="Sandrine Favre" userId="a2196e55-b00e-488c-8475-f21d68d93e57" providerId="ADAL" clId="{A8470C7B-1CE6-4405-AC62-D17E89F275AF}" dt="2020-04-02T15:48:42.333" v="5855" actId="14100"/>
          <ac:spMkLst>
            <pc:docMk/>
            <pc:sldMk cId="1646338573" sldId="312"/>
            <ac:spMk id="17" creationId="{DF7CD764-C50A-4658-8AE4-B8B4773D0CF2}"/>
          </ac:spMkLst>
        </pc:spChg>
        <pc:spChg chg="add">
          <ac:chgData name="Sandrine Favre" userId="a2196e55-b00e-488c-8475-f21d68d93e57" providerId="ADAL" clId="{A8470C7B-1CE6-4405-AC62-D17E89F275AF}" dt="2020-04-02T15:48:58.305" v="5856"/>
          <ac:spMkLst>
            <pc:docMk/>
            <pc:sldMk cId="1646338573" sldId="312"/>
            <ac:spMk id="18" creationId="{4B04C1B4-088E-4FD3-B071-F9A41C3B8F1B}"/>
          </ac:spMkLst>
        </pc:spChg>
        <pc:spChg chg="add del mod">
          <ac:chgData name="Sandrine Favre" userId="a2196e55-b00e-488c-8475-f21d68d93e57" providerId="ADAL" clId="{A8470C7B-1CE6-4405-AC62-D17E89F275AF}" dt="2020-04-02T16:27:42.058" v="6117" actId="478"/>
          <ac:spMkLst>
            <pc:docMk/>
            <pc:sldMk cId="1646338573" sldId="312"/>
            <ac:spMk id="22" creationId="{874525E5-E226-4485-B9C4-1916B5250989}"/>
          </ac:spMkLst>
        </pc:spChg>
        <pc:spChg chg="add mod">
          <ac:chgData name="Sandrine Favre" userId="a2196e55-b00e-488c-8475-f21d68d93e57" providerId="ADAL" clId="{A8470C7B-1CE6-4405-AC62-D17E89F275AF}" dt="2020-04-02T16:27:44.860" v="6120" actId="20577"/>
          <ac:spMkLst>
            <pc:docMk/>
            <pc:sldMk cId="1646338573" sldId="312"/>
            <ac:spMk id="23" creationId="{6B35ECF9-0CE2-4C06-9627-4B496D05A615}"/>
          </ac:spMkLst>
        </pc:spChg>
        <pc:spChg chg="add del">
          <ac:chgData name="Sandrine Favre" userId="a2196e55-b00e-488c-8475-f21d68d93e57" providerId="ADAL" clId="{A8470C7B-1CE6-4405-AC62-D17E89F275AF}" dt="2020-04-02T16:36:39.500" v="6226" actId="478"/>
          <ac:spMkLst>
            <pc:docMk/>
            <pc:sldMk cId="1646338573" sldId="312"/>
            <ac:spMk id="24" creationId="{98F24236-5D00-4ABE-9653-24ED41870228}"/>
          </ac:spMkLst>
        </pc:spChg>
        <pc:spChg chg="add">
          <ac:chgData name="Sandrine Favre" userId="a2196e55-b00e-488c-8475-f21d68d93e57" providerId="ADAL" clId="{A8470C7B-1CE6-4405-AC62-D17E89F275AF}" dt="2020-04-02T16:36:39.920" v="6227"/>
          <ac:spMkLst>
            <pc:docMk/>
            <pc:sldMk cId="1646338573" sldId="312"/>
            <ac:spMk id="26" creationId="{72B50EDA-0C7C-490D-9B35-6D726C69D794}"/>
          </ac:spMkLst>
        </pc:spChg>
        <pc:picChg chg="add mod">
          <ac:chgData name="Sandrine Favre" userId="a2196e55-b00e-488c-8475-f21d68d93e57" providerId="ADAL" clId="{A8470C7B-1CE6-4405-AC62-D17E89F275AF}" dt="2020-04-02T15:27:37.863" v="5738" actId="1076"/>
          <ac:picMkLst>
            <pc:docMk/>
            <pc:sldMk cId="1646338573" sldId="312"/>
            <ac:picMk id="16" creationId="{4EDA8DD7-2595-48F2-80DE-1786164CABBA}"/>
          </ac:picMkLst>
        </pc:picChg>
        <pc:picChg chg="add del mod">
          <ac:chgData name="Sandrine Favre" userId="a2196e55-b00e-488c-8475-f21d68d93e57" providerId="ADAL" clId="{A8470C7B-1CE6-4405-AC62-D17E89F275AF}" dt="2020-04-02T16:26:54.154" v="6103" actId="478"/>
          <ac:picMkLst>
            <pc:docMk/>
            <pc:sldMk cId="1646338573" sldId="312"/>
            <ac:picMk id="19" creationId="{8000D758-3E76-4AB2-8E72-EA0CCA495196}"/>
          </ac:picMkLst>
        </pc:picChg>
        <pc:picChg chg="add del mod">
          <ac:chgData name="Sandrine Favre" userId="a2196e55-b00e-488c-8475-f21d68d93e57" providerId="ADAL" clId="{A8470C7B-1CE6-4405-AC62-D17E89F275AF}" dt="2020-04-02T16:36:37.132" v="6225" actId="478"/>
          <ac:picMkLst>
            <pc:docMk/>
            <pc:sldMk cId="1646338573" sldId="312"/>
            <ac:picMk id="20" creationId="{4C592405-4657-4AEF-8B85-6C43FF690880}"/>
          </ac:picMkLst>
        </pc:picChg>
        <pc:picChg chg="add">
          <ac:chgData name="Sandrine Favre" userId="a2196e55-b00e-488c-8475-f21d68d93e57" providerId="ADAL" clId="{A8470C7B-1CE6-4405-AC62-D17E89F275AF}" dt="2020-04-02T16:36:39.920" v="6227"/>
          <ac:picMkLst>
            <pc:docMk/>
            <pc:sldMk cId="1646338573" sldId="312"/>
            <ac:picMk id="25" creationId="{6EC9EE98-E08F-4CFC-A169-732A6AEA20E8}"/>
          </ac:picMkLst>
        </pc:picChg>
      </pc:sldChg>
      <pc:sldChg chg="addSp modSp add modAnim">
        <pc:chgData name="Sandrine Favre" userId="a2196e55-b00e-488c-8475-f21d68d93e57" providerId="ADAL" clId="{A8470C7B-1CE6-4405-AC62-D17E89F275AF}" dt="2020-04-02T16:36:06.863" v="6221" actId="1076"/>
        <pc:sldMkLst>
          <pc:docMk/>
          <pc:sldMk cId="1545335820" sldId="313"/>
        </pc:sldMkLst>
        <pc:spChg chg="mod">
          <ac:chgData name="Sandrine Favre" userId="a2196e55-b00e-488c-8475-f21d68d93e57" providerId="ADAL" clId="{A8470C7B-1CE6-4405-AC62-D17E89F275AF}" dt="2020-04-02T16:29:15.874" v="6134" actId="14100"/>
          <ac:spMkLst>
            <pc:docMk/>
            <pc:sldMk cId="1545335820" sldId="313"/>
            <ac:spMk id="2" creationId="{6E003A10-36B8-4E67-BBB6-B1D50A81B86D}"/>
          </ac:spMkLst>
        </pc:spChg>
        <pc:spChg chg="add mod">
          <ac:chgData name="Sandrine Favre" userId="a2196e55-b00e-488c-8475-f21d68d93e57" providerId="ADAL" clId="{A8470C7B-1CE6-4405-AC62-D17E89F275AF}" dt="2020-04-02T14:09:05.272" v="5644" actId="1076"/>
          <ac:spMkLst>
            <pc:docMk/>
            <pc:sldMk cId="1545335820" sldId="313"/>
            <ac:spMk id="11" creationId="{3BAAFA25-D0B8-4404-A727-DB5D715359BF}"/>
          </ac:spMkLst>
        </pc:spChg>
        <pc:spChg chg="add">
          <ac:chgData name="Sandrine Favre" userId="a2196e55-b00e-488c-8475-f21d68d93e57" providerId="ADAL" clId="{A8470C7B-1CE6-4405-AC62-D17E89F275AF}" dt="2020-04-02T16:36:04.840" v="6220"/>
          <ac:spMkLst>
            <pc:docMk/>
            <pc:sldMk cId="1545335820" sldId="313"/>
            <ac:spMk id="23" creationId="{CBEEB7C7-C528-440F-8AAA-41A587F2A949}"/>
          </ac:spMkLst>
        </pc:spChg>
        <pc:spChg chg="mod">
          <ac:chgData name="Sandrine Favre" userId="a2196e55-b00e-488c-8475-f21d68d93e57" providerId="ADAL" clId="{A8470C7B-1CE6-4405-AC62-D17E89F275AF}" dt="2020-04-01T08:45:30.555" v="1675" actId="1038"/>
          <ac:spMkLst>
            <pc:docMk/>
            <pc:sldMk cId="1545335820" sldId="313"/>
            <ac:spMk id="39" creationId="{CF978467-B9D4-4035-9769-B8EC248AAFFD}"/>
          </ac:spMkLst>
        </pc:spChg>
        <pc:spChg chg="mod">
          <ac:chgData name="Sandrine Favre" userId="a2196e55-b00e-488c-8475-f21d68d93e57" providerId="ADAL" clId="{A8470C7B-1CE6-4405-AC62-D17E89F275AF}" dt="2020-04-01T08:45:30.555" v="1675" actId="1038"/>
          <ac:spMkLst>
            <pc:docMk/>
            <pc:sldMk cId="1545335820" sldId="313"/>
            <ac:spMk id="41" creationId="{6CF7D5E9-3BCC-4A25-A92D-203043A26B0E}"/>
          </ac:spMkLst>
        </pc:spChg>
        <pc:spChg chg="mod">
          <ac:chgData name="Sandrine Favre" userId="a2196e55-b00e-488c-8475-f21d68d93e57" providerId="ADAL" clId="{A8470C7B-1CE6-4405-AC62-D17E89F275AF}" dt="2020-04-02T13:30:47.182" v="5575" actId="108"/>
          <ac:spMkLst>
            <pc:docMk/>
            <pc:sldMk cId="1545335820" sldId="313"/>
            <ac:spMk id="43" creationId="{929E1DE6-79D8-4461-81D1-198B45760F2E}"/>
          </ac:spMkLst>
        </pc:spChg>
        <pc:spChg chg="mod">
          <ac:chgData name="Sandrine Favre" userId="a2196e55-b00e-488c-8475-f21d68d93e57" providerId="ADAL" clId="{A8470C7B-1CE6-4405-AC62-D17E89F275AF}" dt="2020-04-01T08:45:30.555" v="1675" actId="1038"/>
          <ac:spMkLst>
            <pc:docMk/>
            <pc:sldMk cId="1545335820" sldId="313"/>
            <ac:spMk id="45" creationId="{B346691B-CE48-4B44-8CF8-CF76B9193AD6}"/>
          </ac:spMkLst>
        </pc:spChg>
        <pc:spChg chg="mod">
          <ac:chgData name="Sandrine Favre" userId="a2196e55-b00e-488c-8475-f21d68d93e57" providerId="ADAL" clId="{A8470C7B-1CE6-4405-AC62-D17E89F275AF}" dt="2020-04-01T08:45:30.555" v="1675" actId="1038"/>
          <ac:spMkLst>
            <pc:docMk/>
            <pc:sldMk cId="1545335820" sldId="313"/>
            <ac:spMk id="47" creationId="{FBB77829-AEBC-4D45-A94E-F029608F6129}"/>
          </ac:spMkLst>
        </pc:spChg>
        <pc:spChg chg="mod">
          <ac:chgData name="Sandrine Favre" userId="a2196e55-b00e-488c-8475-f21d68d93e57" providerId="ADAL" clId="{A8470C7B-1CE6-4405-AC62-D17E89F275AF}" dt="2020-04-02T13:30:56.499" v="5578" actId="108"/>
          <ac:spMkLst>
            <pc:docMk/>
            <pc:sldMk cId="1545335820" sldId="313"/>
            <ac:spMk id="49" creationId="{3F4A0384-7813-4CD9-A806-018984121BC7}"/>
          </ac:spMkLst>
        </pc:spChg>
        <pc:spChg chg="mod">
          <ac:chgData name="Sandrine Favre" userId="a2196e55-b00e-488c-8475-f21d68d93e57" providerId="ADAL" clId="{A8470C7B-1CE6-4405-AC62-D17E89F275AF}" dt="2020-04-02T13:33:22.075" v="5583" actId="20577"/>
          <ac:spMkLst>
            <pc:docMk/>
            <pc:sldMk cId="1545335820" sldId="313"/>
            <ac:spMk id="54" creationId="{A97EDC51-639A-431E-9B22-961CD7CFC3F9}"/>
          </ac:spMkLst>
        </pc:spChg>
        <pc:picChg chg="add mod">
          <ac:chgData name="Sandrine Favre" userId="a2196e55-b00e-488c-8475-f21d68d93e57" providerId="ADAL" clId="{A8470C7B-1CE6-4405-AC62-D17E89F275AF}" dt="2020-04-02T16:36:06.863" v="6221" actId="1076"/>
          <ac:picMkLst>
            <pc:docMk/>
            <pc:sldMk cId="1545335820" sldId="313"/>
            <ac:picMk id="18" creationId="{7DDF69DF-8233-4790-B004-4B08929AACFD}"/>
          </ac:picMkLst>
        </pc:picChg>
      </pc:sldChg>
      <pc:sldChg chg="addSp delSp modSp add delAnim modAnim">
        <pc:chgData name="Sandrine Favre" userId="a2196e55-b00e-488c-8475-f21d68d93e57" providerId="ADAL" clId="{A8470C7B-1CE6-4405-AC62-D17E89F275AF}" dt="2020-04-02T16:35:55.598" v="6217"/>
        <pc:sldMkLst>
          <pc:docMk/>
          <pc:sldMk cId="1866477853" sldId="314"/>
        </pc:sldMkLst>
        <pc:spChg chg="mod">
          <ac:chgData name="Sandrine Favre" userId="a2196e55-b00e-488c-8475-f21d68d93e57" providerId="ADAL" clId="{A8470C7B-1CE6-4405-AC62-D17E89F275AF}" dt="2020-04-02T16:30:30.521" v="6154" actId="1076"/>
          <ac:spMkLst>
            <pc:docMk/>
            <pc:sldMk cId="1866477853" sldId="314"/>
            <ac:spMk id="2" creationId="{E5A73437-EF18-45EB-B1D2-AFB5BB6B16C5}"/>
          </ac:spMkLst>
        </pc:spChg>
        <pc:spChg chg="del">
          <ac:chgData name="Sandrine Favre" userId="a2196e55-b00e-488c-8475-f21d68d93e57" providerId="ADAL" clId="{A8470C7B-1CE6-4405-AC62-D17E89F275AF}" dt="2020-04-01T06:55:33.060" v="1323" actId="478"/>
          <ac:spMkLst>
            <pc:docMk/>
            <pc:sldMk cId="1866477853" sldId="314"/>
            <ac:spMk id="3" creationId="{844D1EC0-F235-41D3-A046-CD2D7585E0A7}"/>
          </ac:spMkLst>
        </pc:spChg>
        <pc:spChg chg="mod">
          <ac:chgData name="Sandrine Favre" userId="a2196e55-b00e-488c-8475-f21d68d93e57" providerId="ADAL" clId="{A8470C7B-1CE6-4405-AC62-D17E89F275AF}" dt="2020-04-02T14:06:54.500" v="5605" actId="108"/>
          <ac:spMkLst>
            <pc:docMk/>
            <pc:sldMk cId="1866477853" sldId="314"/>
            <ac:spMk id="4" creationId="{BB130253-3230-486D-A473-039DDFE110CB}"/>
          </ac:spMkLst>
        </pc:spChg>
        <pc:spChg chg="mod">
          <ac:chgData name="Sandrine Favre" userId="a2196e55-b00e-488c-8475-f21d68d93e57" providerId="ADAL" clId="{A8470C7B-1CE6-4405-AC62-D17E89F275AF}" dt="2020-04-02T14:06:59.422" v="5606" actId="108"/>
          <ac:spMkLst>
            <pc:docMk/>
            <pc:sldMk cId="1866477853" sldId="314"/>
            <ac:spMk id="5" creationId="{9F3E2A5E-937B-4868-B82D-C776C6A055D2}"/>
          </ac:spMkLst>
        </pc:spChg>
        <pc:spChg chg="del">
          <ac:chgData name="Sandrine Favre" userId="a2196e55-b00e-488c-8475-f21d68d93e57" providerId="ADAL" clId="{A8470C7B-1CE6-4405-AC62-D17E89F275AF}" dt="2020-04-01T06:54:25.368" v="1315" actId="478"/>
          <ac:spMkLst>
            <pc:docMk/>
            <pc:sldMk cId="1866477853" sldId="314"/>
            <ac:spMk id="6" creationId="{D4E8E895-6762-4A6A-A40A-92C67ACE5E1E}"/>
          </ac:spMkLst>
        </pc:spChg>
        <pc:spChg chg="mod">
          <ac:chgData name="Sandrine Favre" userId="a2196e55-b00e-488c-8475-f21d68d93e57" providerId="ADAL" clId="{A8470C7B-1CE6-4405-AC62-D17E89F275AF}" dt="2020-04-02T14:07:09.297" v="5608" actId="108"/>
          <ac:spMkLst>
            <pc:docMk/>
            <pc:sldMk cId="1866477853" sldId="314"/>
            <ac:spMk id="7" creationId="{77B5B03B-21EE-4908-9FB7-6BEB72AF5CD5}"/>
          </ac:spMkLst>
        </pc:spChg>
        <pc:spChg chg="mod">
          <ac:chgData name="Sandrine Favre" userId="a2196e55-b00e-488c-8475-f21d68d93e57" providerId="ADAL" clId="{A8470C7B-1CE6-4405-AC62-D17E89F275AF}" dt="2020-04-01T08:45:20.642" v="1652" actId="1035"/>
          <ac:spMkLst>
            <pc:docMk/>
            <pc:sldMk cId="1866477853" sldId="314"/>
            <ac:spMk id="8" creationId="{C14C66D8-8381-4019-A34B-BC650D8381F9}"/>
          </ac:spMkLst>
        </pc:spChg>
        <pc:spChg chg="mod">
          <ac:chgData name="Sandrine Favre" userId="a2196e55-b00e-488c-8475-f21d68d93e57" providerId="ADAL" clId="{A8470C7B-1CE6-4405-AC62-D17E89F275AF}" dt="2020-04-01T08:45:20.642" v="1652" actId="1035"/>
          <ac:spMkLst>
            <pc:docMk/>
            <pc:sldMk cId="1866477853" sldId="314"/>
            <ac:spMk id="9" creationId="{354A2A7A-D571-4A85-83CC-6FC3700EE9C9}"/>
          </ac:spMkLst>
        </pc:spChg>
        <pc:spChg chg="mod">
          <ac:chgData name="Sandrine Favre" userId="a2196e55-b00e-488c-8475-f21d68d93e57" providerId="ADAL" clId="{A8470C7B-1CE6-4405-AC62-D17E89F275AF}" dt="2020-04-02T14:05:01.319" v="5588" actId="1076"/>
          <ac:spMkLst>
            <pc:docMk/>
            <pc:sldMk cId="1866477853" sldId="314"/>
            <ac:spMk id="10" creationId="{32796934-2A17-4E6D-870C-EF6A52D9D485}"/>
          </ac:spMkLst>
        </pc:spChg>
        <pc:spChg chg="add del">
          <ac:chgData name="Sandrine Favre" userId="a2196e55-b00e-488c-8475-f21d68d93e57" providerId="ADAL" clId="{A8470C7B-1CE6-4405-AC62-D17E89F275AF}" dt="2020-04-02T16:08:36.860" v="6008" actId="478"/>
          <ac:spMkLst>
            <pc:docMk/>
            <pc:sldMk cId="1866477853" sldId="314"/>
            <ac:spMk id="11" creationId="{4DC2C4C6-C09E-4864-B365-49EF1B50FE33}"/>
          </ac:spMkLst>
        </pc:spChg>
        <pc:spChg chg="add">
          <ac:chgData name="Sandrine Favre" userId="a2196e55-b00e-488c-8475-f21d68d93e57" providerId="ADAL" clId="{A8470C7B-1CE6-4405-AC62-D17E89F275AF}" dt="2020-04-02T16:06:38.377" v="5988"/>
          <ac:spMkLst>
            <pc:docMk/>
            <pc:sldMk cId="1866477853" sldId="314"/>
            <ac:spMk id="14" creationId="{636CDE8E-775D-4E85-9541-3C526D34FAB2}"/>
          </ac:spMkLst>
        </pc:spChg>
        <pc:spChg chg="del mod">
          <ac:chgData name="Sandrine Favre" userId="a2196e55-b00e-488c-8475-f21d68d93e57" providerId="ADAL" clId="{A8470C7B-1CE6-4405-AC62-D17E89F275AF}" dt="2020-04-01T06:55:30.092" v="1322" actId="478"/>
          <ac:spMkLst>
            <pc:docMk/>
            <pc:sldMk cId="1866477853" sldId="314"/>
            <ac:spMk id="18" creationId="{1C9FD4B8-4A12-452D-9F0A-B6B9858BD25F}"/>
          </ac:spMkLst>
        </pc:spChg>
        <pc:spChg chg="add">
          <ac:chgData name="Sandrine Favre" userId="a2196e55-b00e-488c-8475-f21d68d93e57" providerId="ADAL" clId="{A8470C7B-1CE6-4405-AC62-D17E89F275AF}" dt="2020-04-02T16:35:55.598" v="6217"/>
          <ac:spMkLst>
            <pc:docMk/>
            <pc:sldMk cId="1866477853" sldId="314"/>
            <ac:spMk id="22" creationId="{897DDF8E-2B56-440A-B6A9-EEB0845B70C2}"/>
          </ac:spMkLst>
        </pc:spChg>
        <pc:picChg chg="add del">
          <ac:chgData name="Sandrine Favre" userId="a2196e55-b00e-488c-8475-f21d68d93e57" providerId="ADAL" clId="{A8470C7B-1CE6-4405-AC62-D17E89F275AF}" dt="2020-04-02T16:08:32.111" v="6007" actId="478"/>
          <ac:picMkLst>
            <pc:docMk/>
            <pc:sldMk cId="1866477853" sldId="314"/>
            <ac:picMk id="12" creationId="{C9573F82-FFFE-420D-B3F8-D85A1C3B68BD}"/>
          </ac:picMkLst>
        </pc:picChg>
        <pc:picChg chg="add mod">
          <ac:chgData name="Sandrine Favre" userId="a2196e55-b00e-488c-8475-f21d68d93e57" providerId="ADAL" clId="{A8470C7B-1CE6-4405-AC62-D17E89F275AF}" dt="2020-04-02T16:08:06.270" v="6004" actId="1076"/>
          <ac:picMkLst>
            <pc:docMk/>
            <pc:sldMk cId="1866477853" sldId="314"/>
            <ac:picMk id="13" creationId="{BBF64239-F971-4830-B274-AC5F1B97200E}"/>
          </ac:picMkLst>
        </pc:picChg>
        <pc:picChg chg="add mod">
          <ac:chgData name="Sandrine Favre" userId="a2196e55-b00e-488c-8475-f21d68d93e57" providerId="ADAL" clId="{A8470C7B-1CE6-4405-AC62-D17E89F275AF}" dt="2020-04-02T16:07:04.226" v="5991" actId="1076"/>
          <ac:picMkLst>
            <pc:docMk/>
            <pc:sldMk cId="1866477853" sldId="314"/>
            <ac:picMk id="15" creationId="{0FE1FDC8-F943-46F2-A84A-C63D76986DBB}"/>
          </ac:picMkLst>
        </pc:picChg>
        <pc:picChg chg="add mod">
          <ac:chgData name="Sandrine Favre" userId="a2196e55-b00e-488c-8475-f21d68d93e57" providerId="ADAL" clId="{A8470C7B-1CE6-4405-AC62-D17E89F275AF}" dt="2020-04-02T16:07:18.893" v="5993" actId="1076"/>
          <ac:picMkLst>
            <pc:docMk/>
            <pc:sldMk cId="1866477853" sldId="314"/>
            <ac:picMk id="16" creationId="{BC92AE5D-A8F8-44F7-8218-5E5AD4CEFF96}"/>
          </ac:picMkLst>
        </pc:picChg>
        <pc:picChg chg="add mod">
          <ac:chgData name="Sandrine Favre" userId="a2196e55-b00e-488c-8475-f21d68d93e57" providerId="ADAL" clId="{A8470C7B-1CE6-4405-AC62-D17E89F275AF}" dt="2020-04-02T16:07:32.045" v="5996" actId="1076"/>
          <ac:picMkLst>
            <pc:docMk/>
            <pc:sldMk cId="1866477853" sldId="314"/>
            <ac:picMk id="17" creationId="{B79F52CB-2F31-4060-B3B8-68962BB2FBF6}"/>
          </ac:picMkLst>
        </pc:picChg>
        <pc:picChg chg="add mod">
          <ac:chgData name="Sandrine Favre" userId="a2196e55-b00e-488c-8475-f21d68d93e57" providerId="ADAL" clId="{A8470C7B-1CE6-4405-AC62-D17E89F275AF}" dt="2020-04-02T16:07:48.487" v="5999" actId="1076"/>
          <ac:picMkLst>
            <pc:docMk/>
            <pc:sldMk cId="1866477853" sldId="314"/>
            <ac:picMk id="18" creationId="{FA33F546-A529-469A-8B62-AD17AE699C48}"/>
          </ac:picMkLst>
        </pc:picChg>
        <pc:picChg chg="add mod">
          <ac:chgData name="Sandrine Favre" userId="a2196e55-b00e-488c-8475-f21d68d93e57" providerId="ADAL" clId="{A8470C7B-1CE6-4405-AC62-D17E89F275AF}" dt="2020-04-02T16:08:04.348" v="6003" actId="1076"/>
          <ac:picMkLst>
            <pc:docMk/>
            <pc:sldMk cId="1866477853" sldId="314"/>
            <ac:picMk id="20" creationId="{E4992578-A792-4A78-8EFB-7E832AB581BA}"/>
          </ac:picMkLst>
        </pc:picChg>
        <pc:picChg chg="add mod">
          <ac:chgData name="Sandrine Favre" userId="a2196e55-b00e-488c-8475-f21d68d93e57" providerId="ADAL" clId="{A8470C7B-1CE6-4405-AC62-D17E89F275AF}" dt="2020-04-02T16:30:23.159" v="6152" actId="1076"/>
          <ac:picMkLst>
            <pc:docMk/>
            <pc:sldMk cId="1866477853" sldId="314"/>
            <ac:picMk id="21" creationId="{CF19858A-DC8A-4A73-AA35-40561E95FED6}"/>
          </ac:picMkLst>
        </pc:picChg>
      </pc:sldChg>
      <pc:sldChg chg="addSp delSp modSp add delAnim modAnim">
        <pc:chgData name="Sandrine Favre" userId="a2196e55-b00e-488c-8475-f21d68d93e57" providerId="ADAL" clId="{A8470C7B-1CE6-4405-AC62-D17E89F275AF}" dt="2020-04-02T16:35:52.098" v="6215"/>
        <pc:sldMkLst>
          <pc:docMk/>
          <pc:sldMk cId="1456663083" sldId="315"/>
        </pc:sldMkLst>
        <pc:spChg chg="mod">
          <ac:chgData name="Sandrine Favre" userId="a2196e55-b00e-488c-8475-f21d68d93e57" providerId="ADAL" clId="{A8470C7B-1CE6-4405-AC62-D17E89F275AF}" dt="2020-04-02T16:31:56.273" v="6175" actId="14100"/>
          <ac:spMkLst>
            <pc:docMk/>
            <pc:sldMk cId="1456663083" sldId="315"/>
            <ac:spMk id="2" creationId="{40CDCDF4-B00A-4DF8-A6BA-1480C8426ED5}"/>
          </ac:spMkLst>
        </pc:spChg>
        <pc:spChg chg="add del">
          <ac:chgData name="Sandrine Favre" userId="a2196e55-b00e-488c-8475-f21d68d93e57" providerId="ADAL" clId="{A8470C7B-1CE6-4405-AC62-D17E89F275AF}" dt="2020-04-02T16:17:13.312" v="6068" actId="478"/>
          <ac:spMkLst>
            <pc:docMk/>
            <pc:sldMk cId="1456663083" sldId="315"/>
            <ac:spMk id="11" creationId="{975D2612-DF5F-4A63-AEC8-26ACE77373BB}"/>
          </ac:spMkLst>
        </pc:spChg>
        <pc:spChg chg="add">
          <ac:chgData name="Sandrine Favre" userId="a2196e55-b00e-488c-8475-f21d68d93e57" providerId="ADAL" clId="{A8470C7B-1CE6-4405-AC62-D17E89F275AF}" dt="2020-04-02T16:08:41.049" v="6009"/>
          <ac:spMkLst>
            <pc:docMk/>
            <pc:sldMk cId="1456663083" sldId="315"/>
            <ac:spMk id="12" creationId="{A030DCBE-C18C-4B06-A418-2D6EA3B50C19}"/>
          </ac:spMkLst>
        </pc:spChg>
        <pc:spChg chg="add">
          <ac:chgData name="Sandrine Favre" userId="a2196e55-b00e-488c-8475-f21d68d93e57" providerId="ADAL" clId="{A8470C7B-1CE6-4405-AC62-D17E89F275AF}" dt="2020-04-02T16:35:52.098" v="6215"/>
          <ac:spMkLst>
            <pc:docMk/>
            <pc:sldMk cId="1456663083" sldId="315"/>
            <ac:spMk id="21" creationId="{09DF3CCA-3541-4A48-BED4-DDEB916C8DDE}"/>
          </ac:spMkLst>
        </pc:spChg>
        <pc:spChg chg="del mod">
          <ac:chgData name="Sandrine Favre" userId="a2196e55-b00e-488c-8475-f21d68d93e57" providerId="ADAL" clId="{A8470C7B-1CE6-4405-AC62-D17E89F275AF}" dt="2020-04-01T08:57:36.673" v="1924" actId="478"/>
          <ac:spMkLst>
            <pc:docMk/>
            <pc:sldMk cId="1456663083" sldId="315"/>
            <ac:spMk id="37" creationId="{CA6CA860-AD9B-4B93-AAB6-4BD4FAB1E0ED}"/>
          </ac:spMkLst>
        </pc:spChg>
        <pc:spChg chg="mod">
          <ac:chgData name="Sandrine Favre" userId="a2196e55-b00e-488c-8475-f21d68d93e57" providerId="ADAL" clId="{A8470C7B-1CE6-4405-AC62-D17E89F275AF}" dt="2020-04-02T14:10:26.451" v="5652" actId="108"/>
          <ac:spMkLst>
            <pc:docMk/>
            <pc:sldMk cId="1456663083" sldId="315"/>
            <ac:spMk id="39" creationId="{D4894486-6267-446D-8C77-DAE2C1FEB4ED}"/>
          </ac:spMkLst>
        </pc:spChg>
        <pc:spChg chg="mod">
          <ac:chgData name="Sandrine Favre" userId="a2196e55-b00e-488c-8475-f21d68d93e57" providerId="ADAL" clId="{A8470C7B-1CE6-4405-AC62-D17E89F275AF}" dt="2020-04-02T14:12:12.552" v="5672" actId="108"/>
          <ac:spMkLst>
            <pc:docMk/>
            <pc:sldMk cId="1456663083" sldId="315"/>
            <ac:spMk id="41" creationId="{12AEDD85-098A-43D6-A5EE-4BE5C89ED955}"/>
          </ac:spMkLst>
        </pc:spChg>
        <pc:spChg chg="mod">
          <ac:chgData name="Sandrine Favre" userId="a2196e55-b00e-488c-8475-f21d68d93e57" providerId="ADAL" clId="{A8470C7B-1CE6-4405-AC62-D17E89F275AF}" dt="2020-04-02T14:12:10.792" v="5671" actId="108"/>
          <ac:spMkLst>
            <pc:docMk/>
            <pc:sldMk cId="1456663083" sldId="315"/>
            <ac:spMk id="43" creationId="{485F6BA8-F87C-4A76-A577-E21A9BA3A06B}"/>
          </ac:spMkLst>
        </pc:spChg>
        <pc:spChg chg="mod">
          <ac:chgData name="Sandrine Favre" userId="a2196e55-b00e-488c-8475-f21d68d93e57" providerId="ADAL" clId="{A8470C7B-1CE6-4405-AC62-D17E89F275AF}" dt="2020-04-01T08:58:21.215" v="1953" actId="1038"/>
          <ac:spMkLst>
            <pc:docMk/>
            <pc:sldMk cId="1456663083" sldId="315"/>
            <ac:spMk id="50" creationId="{673AD17E-1EA8-4D5B-A3D4-651F761260D5}"/>
          </ac:spMkLst>
        </pc:spChg>
        <pc:spChg chg="mod">
          <ac:chgData name="Sandrine Favre" userId="a2196e55-b00e-488c-8475-f21d68d93e57" providerId="ADAL" clId="{A8470C7B-1CE6-4405-AC62-D17E89F275AF}" dt="2020-04-01T08:58:21.215" v="1953" actId="1038"/>
          <ac:spMkLst>
            <pc:docMk/>
            <pc:sldMk cId="1456663083" sldId="315"/>
            <ac:spMk id="51" creationId="{03FA720B-9CB8-42EB-ACF9-EC7726BCD728}"/>
          </ac:spMkLst>
        </pc:spChg>
        <pc:spChg chg="mod">
          <ac:chgData name="Sandrine Favre" userId="a2196e55-b00e-488c-8475-f21d68d93e57" providerId="ADAL" clId="{A8470C7B-1CE6-4405-AC62-D17E89F275AF}" dt="2020-04-01T08:58:21.215" v="1953" actId="1038"/>
          <ac:spMkLst>
            <pc:docMk/>
            <pc:sldMk cId="1456663083" sldId="315"/>
            <ac:spMk id="52" creationId="{78CFCC0F-53BC-4976-AC5D-A3CB267B63E4}"/>
          </ac:spMkLst>
        </pc:spChg>
        <pc:spChg chg="del mod">
          <ac:chgData name="Sandrine Favre" userId="a2196e55-b00e-488c-8475-f21d68d93e57" providerId="ADAL" clId="{A8470C7B-1CE6-4405-AC62-D17E89F275AF}" dt="2020-04-01T08:57:37.231" v="1925" actId="478"/>
          <ac:spMkLst>
            <pc:docMk/>
            <pc:sldMk cId="1456663083" sldId="315"/>
            <ac:spMk id="53" creationId="{ED362FBC-253B-4BCD-83D9-B6B5C98B82FE}"/>
          </ac:spMkLst>
        </pc:spChg>
        <pc:picChg chg="add del mod">
          <ac:chgData name="Sandrine Favre" userId="a2196e55-b00e-488c-8475-f21d68d93e57" providerId="ADAL" clId="{A8470C7B-1CE6-4405-AC62-D17E89F275AF}" dt="2020-04-02T16:11:37.845" v="6028" actId="478"/>
          <ac:picMkLst>
            <pc:docMk/>
            <pc:sldMk cId="1456663083" sldId="315"/>
            <ac:picMk id="13" creationId="{6826FCF1-D883-4B50-9EAF-C786C0159F97}"/>
          </ac:picMkLst>
        </pc:picChg>
        <pc:picChg chg="add mod">
          <ac:chgData name="Sandrine Favre" userId="a2196e55-b00e-488c-8475-f21d68d93e57" providerId="ADAL" clId="{A8470C7B-1CE6-4405-AC62-D17E89F275AF}" dt="2020-04-02T16:10:19.159" v="6024" actId="1076"/>
          <ac:picMkLst>
            <pc:docMk/>
            <pc:sldMk cId="1456663083" sldId="315"/>
            <ac:picMk id="14" creationId="{7E6B9E5C-5799-43AF-B06B-261335A17D1D}"/>
          </ac:picMkLst>
        </pc:picChg>
        <pc:picChg chg="add mod">
          <ac:chgData name="Sandrine Favre" userId="a2196e55-b00e-488c-8475-f21d68d93e57" providerId="ADAL" clId="{A8470C7B-1CE6-4405-AC62-D17E89F275AF}" dt="2020-04-02T16:09:25.466" v="6017" actId="1076"/>
          <ac:picMkLst>
            <pc:docMk/>
            <pc:sldMk cId="1456663083" sldId="315"/>
            <ac:picMk id="15" creationId="{53C1F9FB-42DE-40A0-BB6E-37893FD8993A}"/>
          </ac:picMkLst>
        </pc:picChg>
        <pc:picChg chg="add mod">
          <ac:chgData name="Sandrine Favre" userId="a2196e55-b00e-488c-8475-f21d68d93e57" providerId="ADAL" clId="{A8470C7B-1CE6-4405-AC62-D17E89F275AF}" dt="2020-04-02T16:09:54.263" v="6019" actId="1076"/>
          <ac:picMkLst>
            <pc:docMk/>
            <pc:sldMk cId="1456663083" sldId="315"/>
            <ac:picMk id="16" creationId="{EE518C85-905E-41BB-AB93-E5A2835EDC32}"/>
          </ac:picMkLst>
        </pc:picChg>
        <pc:picChg chg="add mod">
          <ac:chgData name="Sandrine Favre" userId="a2196e55-b00e-488c-8475-f21d68d93e57" providerId="ADAL" clId="{A8470C7B-1CE6-4405-AC62-D17E89F275AF}" dt="2020-04-02T16:10:04.267" v="6021" actId="1076"/>
          <ac:picMkLst>
            <pc:docMk/>
            <pc:sldMk cId="1456663083" sldId="315"/>
            <ac:picMk id="17" creationId="{C6B20D19-DF4E-4A42-88BF-A19CBFD75A58}"/>
          </ac:picMkLst>
        </pc:picChg>
        <pc:picChg chg="add mod">
          <ac:chgData name="Sandrine Favre" userId="a2196e55-b00e-488c-8475-f21d68d93e57" providerId="ADAL" clId="{A8470C7B-1CE6-4405-AC62-D17E89F275AF}" dt="2020-04-02T16:10:14.062" v="6023" actId="1076"/>
          <ac:picMkLst>
            <pc:docMk/>
            <pc:sldMk cId="1456663083" sldId="315"/>
            <ac:picMk id="18" creationId="{0A46B8A3-662A-4AA4-888B-6B222030151D}"/>
          </ac:picMkLst>
        </pc:picChg>
        <pc:picChg chg="add mod">
          <ac:chgData name="Sandrine Favre" userId="a2196e55-b00e-488c-8475-f21d68d93e57" providerId="ADAL" clId="{A8470C7B-1CE6-4405-AC62-D17E89F275AF}" dt="2020-04-02T16:10:24.092" v="6026" actId="1076"/>
          <ac:picMkLst>
            <pc:docMk/>
            <pc:sldMk cId="1456663083" sldId="315"/>
            <ac:picMk id="19" creationId="{745693E2-BFB9-4987-BF0D-CDFFCED5EBCD}"/>
          </ac:picMkLst>
        </pc:picChg>
        <pc:picChg chg="add mod">
          <ac:chgData name="Sandrine Favre" userId="a2196e55-b00e-488c-8475-f21d68d93e57" providerId="ADAL" clId="{A8470C7B-1CE6-4405-AC62-D17E89F275AF}" dt="2020-04-02T16:31:53.688" v="6174" actId="1076"/>
          <ac:picMkLst>
            <pc:docMk/>
            <pc:sldMk cId="1456663083" sldId="315"/>
            <ac:picMk id="20" creationId="{AA86D795-7437-4BE9-A72C-8C330CDBDB84}"/>
          </ac:picMkLst>
        </pc:picChg>
      </pc:sldChg>
      <pc:sldChg chg="addSp delSp modSp add delAnim modAnim">
        <pc:chgData name="Sandrine Favre" userId="a2196e55-b00e-488c-8475-f21d68d93e57" providerId="ADAL" clId="{A8470C7B-1CE6-4405-AC62-D17E89F275AF}" dt="2020-04-02T16:34:43.737" v="6202" actId="1076"/>
        <pc:sldMkLst>
          <pc:docMk/>
          <pc:sldMk cId="3308057428" sldId="316"/>
        </pc:sldMkLst>
        <pc:spChg chg="mod">
          <ac:chgData name="Sandrine Favre" userId="a2196e55-b00e-488c-8475-f21d68d93e57" providerId="ADAL" clId="{A8470C7B-1CE6-4405-AC62-D17E89F275AF}" dt="2020-04-02T16:32:43.563" v="6181" actId="1076"/>
          <ac:spMkLst>
            <pc:docMk/>
            <pc:sldMk cId="3308057428" sldId="316"/>
            <ac:spMk id="2" creationId="{95939D36-2F81-4593-A01D-0E398456C555}"/>
          </ac:spMkLst>
        </pc:spChg>
        <pc:spChg chg="add mod">
          <ac:chgData name="Sandrine Favre" userId="a2196e55-b00e-488c-8475-f21d68d93e57" providerId="ADAL" clId="{A8470C7B-1CE6-4405-AC62-D17E89F275AF}" dt="2020-04-01T08:37:33.544" v="1561" actId="1076"/>
          <ac:spMkLst>
            <pc:docMk/>
            <pc:sldMk cId="3308057428" sldId="316"/>
            <ac:spMk id="4" creationId="{173AF551-3D03-4ACA-BF9E-B795E91CFC9D}"/>
          </ac:spMkLst>
        </pc:spChg>
        <pc:spChg chg="add mod">
          <ac:chgData name="Sandrine Favre" userId="a2196e55-b00e-488c-8475-f21d68d93e57" providerId="ADAL" clId="{A8470C7B-1CE6-4405-AC62-D17E89F275AF}" dt="2020-04-02T14:16:52.280" v="5696" actId="108"/>
          <ac:spMkLst>
            <pc:docMk/>
            <pc:sldMk cId="3308057428" sldId="316"/>
            <ac:spMk id="5" creationId="{518BD22B-0DAD-4C2D-AE83-0F864BAE0F45}"/>
          </ac:spMkLst>
        </pc:spChg>
        <pc:spChg chg="add mod">
          <ac:chgData name="Sandrine Favre" userId="a2196e55-b00e-488c-8475-f21d68d93e57" providerId="ADAL" clId="{A8470C7B-1CE6-4405-AC62-D17E89F275AF}" dt="2020-04-01T08:37:33.544" v="1561" actId="1076"/>
          <ac:spMkLst>
            <pc:docMk/>
            <pc:sldMk cId="3308057428" sldId="316"/>
            <ac:spMk id="6" creationId="{3CC454A4-4BDC-436C-87B9-4AC0C4A6AC20}"/>
          </ac:spMkLst>
        </pc:spChg>
        <pc:spChg chg="add mod">
          <ac:chgData name="Sandrine Favre" userId="a2196e55-b00e-488c-8475-f21d68d93e57" providerId="ADAL" clId="{A8470C7B-1CE6-4405-AC62-D17E89F275AF}" dt="2020-04-02T14:16:54.969" v="5697" actId="108"/>
          <ac:spMkLst>
            <pc:docMk/>
            <pc:sldMk cId="3308057428" sldId="316"/>
            <ac:spMk id="7" creationId="{71033398-08EB-427D-A2E1-26BAC5E2976A}"/>
          </ac:spMkLst>
        </pc:spChg>
        <pc:spChg chg="add mod">
          <ac:chgData name="Sandrine Favre" userId="a2196e55-b00e-488c-8475-f21d68d93e57" providerId="ADAL" clId="{A8470C7B-1CE6-4405-AC62-D17E89F275AF}" dt="2020-04-01T08:37:33.544" v="1561" actId="1076"/>
          <ac:spMkLst>
            <pc:docMk/>
            <pc:sldMk cId="3308057428" sldId="316"/>
            <ac:spMk id="8" creationId="{74C504BA-E6F3-4A52-890D-A4DF03E30216}"/>
          </ac:spMkLst>
        </pc:spChg>
        <pc:spChg chg="add mod">
          <ac:chgData name="Sandrine Favre" userId="a2196e55-b00e-488c-8475-f21d68d93e57" providerId="ADAL" clId="{A8470C7B-1CE6-4405-AC62-D17E89F275AF}" dt="2020-04-02T14:16:57.185" v="5698" actId="108"/>
          <ac:spMkLst>
            <pc:docMk/>
            <pc:sldMk cId="3308057428" sldId="316"/>
            <ac:spMk id="9" creationId="{D66551D9-47A7-45B4-8B73-5F49547BC4F1}"/>
          </ac:spMkLst>
        </pc:spChg>
        <pc:spChg chg="add del mod">
          <ac:chgData name="Sandrine Favre" userId="a2196e55-b00e-488c-8475-f21d68d93e57" providerId="ADAL" clId="{A8470C7B-1CE6-4405-AC62-D17E89F275AF}" dt="2020-04-01T08:37:01.394" v="1557" actId="478"/>
          <ac:spMkLst>
            <pc:docMk/>
            <pc:sldMk cId="3308057428" sldId="316"/>
            <ac:spMk id="10" creationId="{830AC07E-6526-46E6-BEA4-530BCEC886A2}"/>
          </ac:spMkLst>
        </pc:spChg>
        <pc:spChg chg="add del">
          <ac:chgData name="Sandrine Favre" userId="a2196e55-b00e-488c-8475-f21d68d93e57" providerId="ADAL" clId="{A8470C7B-1CE6-4405-AC62-D17E89F275AF}" dt="2020-04-01T08:37:02.304" v="1558" actId="478"/>
          <ac:spMkLst>
            <pc:docMk/>
            <pc:sldMk cId="3308057428" sldId="316"/>
            <ac:spMk id="11" creationId="{4E598379-7C8B-4715-AD9F-C94430DC2790}"/>
          </ac:spMkLst>
        </pc:spChg>
        <pc:spChg chg="add del">
          <ac:chgData name="Sandrine Favre" userId="a2196e55-b00e-488c-8475-f21d68d93e57" providerId="ADAL" clId="{A8470C7B-1CE6-4405-AC62-D17E89F275AF}" dt="2020-04-02T16:13:22.459" v="6046" actId="478"/>
          <ac:spMkLst>
            <pc:docMk/>
            <pc:sldMk cId="3308057428" sldId="316"/>
            <ac:spMk id="11" creationId="{C550DB50-7E4D-4573-AECB-49EFC4E73B94}"/>
          </ac:spMkLst>
        </pc:spChg>
        <pc:spChg chg="add">
          <ac:chgData name="Sandrine Favre" userId="a2196e55-b00e-488c-8475-f21d68d93e57" providerId="ADAL" clId="{A8470C7B-1CE6-4405-AC62-D17E89F275AF}" dt="2020-04-01T08:37:52.225" v="1562"/>
          <ac:spMkLst>
            <pc:docMk/>
            <pc:sldMk cId="3308057428" sldId="316"/>
            <ac:spMk id="12" creationId="{E2D766A9-819B-491A-8A0C-BF196FC62C19}"/>
          </ac:spMkLst>
        </pc:spChg>
        <pc:spChg chg="add">
          <ac:chgData name="Sandrine Favre" userId="a2196e55-b00e-488c-8475-f21d68d93e57" providerId="ADAL" clId="{A8470C7B-1CE6-4405-AC62-D17E89F275AF}" dt="2020-04-02T16:09:02.820" v="6014"/>
          <ac:spMkLst>
            <pc:docMk/>
            <pc:sldMk cId="3308057428" sldId="316"/>
            <ac:spMk id="13" creationId="{07BB291D-6A12-4B29-A689-EF5D01DF8514}"/>
          </ac:spMkLst>
        </pc:spChg>
        <pc:spChg chg="add">
          <ac:chgData name="Sandrine Favre" userId="a2196e55-b00e-488c-8475-f21d68d93e57" providerId="ADAL" clId="{A8470C7B-1CE6-4405-AC62-D17E89F275AF}" dt="2020-04-02T16:34:39.717" v="6201"/>
          <ac:spMkLst>
            <pc:docMk/>
            <pc:sldMk cId="3308057428" sldId="316"/>
            <ac:spMk id="23" creationId="{EFFBC3F1-6835-4C0D-84E5-6569D136AA97}"/>
          </ac:spMkLst>
        </pc:spChg>
        <pc:picChg chg="add del">
          <ac:chgData name="Sandrine Favre" userId="a2196e55-b00e-488c-8475-f21d68d93e57" providerId="ADAL" clId="{A8470C7B-1CE6-4405-AC62-D17E89F275AF}" dt="2020-04-02T16:12:54.209" v="6043" actId="478"/>
          <ac:picMkLst>
            <pc:docMk/>
            <pc:sldMk cId="3308057428" sldId="316"/>
            <ac:picMk id="14" creationId="{6872052B-CB66-4152-B300-C4EE929AD8E0}"/>
          </ac:picMkLst>
        </pc:picChg>
        <pc:picChg chg="add del">
          <ac:chgData name="Sandrine Favre" userId="a2196e55-b00e-488c-8475-f21d68d93e57" providerId="ADAL" clId="{A8470C7B-1CE6-4405-AC62-D17E89F275AF}" dt="2020-04-02T16:12:53.304" v="6042" actId="478"/>
          <ac:picMkLst>
            <pc:docMk/>
            <pc:sldMk cId="3308057428" sldId="316"/>
            <ac:picMk id="15" creationId="{FA239786-FDDC-4C3E-A5F2-F2D44FE78E3D}"/>
          </ac:picMkLst>
        </pc:picChg>
        <pc:picChg chg="add mod">
          <ac:chgData name="Sandrine Favre" userId="a2196e55-b00e-488c-8475-f21d68d93e57" providerId="ADAL" clId="{A8470C7B-1CE6-4405-AC62-D17E89F275AF}" dt="2020-04-02T16:12:05.523" v="6031" actId="1076"/>
          <ac:picMkLst>
            <pc:docMk/>
            <pc:sldMk cId="3308057428" sldId="316"/>
            <ac:picMk id="16" creationId="{DE8EFDD4-286E-446F-A1C4-BBAA6A35B5D8}"/>
          </ac:picMkLst>
        </pc:picChg>
        <pc:picChg chg="add mod">
          <ac:chgData name="Sandrine Favre" userId="a2196e55-b00e-488c-8475-f21d68d93e57" providerId="ADAL" clId="{A8470C7B-1CE6-4405-AC62-D17E89F275AF}" dt="2020-04-02T16:12:15.188" v="6033" actId="1076"/>
          <ac:picMkLst>
            <pc:docMk/>
            <pc:sldMk cId="3308057428" sldId="316"/>
            <ac:picMk id="17" creationId="{77D8A637-45E8-4C59-BC4E-C2060C09D686}"/>
          </ac:picMkLst>
        </pc:picChg>
        <pc:picChg chg="add mod">
          <ac:chgData name="Sandrine Favre" userId="a2196e55-b00e-488c-8475-f21d68d93e57" providerId="ADAL" clId="{A8470C7B-1CE6-4405-AC62-D17E89F275AF}" dt="2020-04-02T16:12:21.789" v="6035" actId="1076"/>
          <ac:picMkLst>
            <pc:docMk/>
            <pc:sldMk cId="3308057428" sldId="316"/>
            <ac:picMk id="18" creationId="{2846F874-5485-4BCB-A24F-AD5885B964F8}"/>
          </ac:picMkLst>
        </pc:picChg>
        <pc:picChg chg="add mod">
          <ac:chgData name="Sandrine Favre" userId="a2196e55-b00e-488c-8475-f21d68d93e57" providerId="ADAL" clId="{A8470C7B-1CE6-4405-AC62-D17E89F275AF}" dt="2020-04-02T16:12:29.031" v="6037" actId="1076"/>
          <ac:picMkLst>
            <pc:docMk/>
            <pc:sldMk cId="3308057428" sldId="316"/>
            <ac:picMk id="19" creationId="{1672BC97-3615-47DB-8A5E-3C849D8F2C87}"/>
          </ac:picMkLst>
        </pc:picChg>
        <pc:picChg chg="add mod">
          <ac:chgData name="Sandrine Favre" userId="a2196e55-b00e-488c-8475-f21d68d93e57" providerId="ADAL" clId="{A8470C7B-1CE6-4405-AC62-D17E89F275AF}" dt="2020-04-02T16:12:38.432" v="6039" actId="1076"/>
          <ac:picMkLst>
            <pc:docMk/>
            <pc:sldMk cId="3308057428" sldId="316"/>
            <ac:picMk id="20" creationId="{529EB28C-2A6C-48F8-86CB-5D17B21E2915}"/>
          </ac:picMkLst>
        </pc:picChg>
        <pc:picChg chg="add mod">
          <ac:chgData name="Sandrine Favre" userId="a2196e55-b00e-488c-8475-f21d68d93e57" providerId="ADAL" clId="{A8470C7B-1CE6-4405-AC62-D17E89F275AF}" dt="2020-04-02T16:12:50.398" v="6041" actId="1076"/>
          <ac:picMkLst>
            <pc:docMk/>
            <pc:sldMk cId="3308057428" sldId="316"/>
            <ac:picMk id="21" creationId="{42C74CD7-E99E-4688-AE71-950B57AA6AE3}"/>
          </ac:picMkLst>
        </pc:picChg>
        <pc:picChg chg="add mod">
          <ac:chgData name="Sandrine Favre" userId="a2196e55-b00e-488c-8475-f21d68d93e57" providerId="ADAL" clId="{A8470C7B-1CE6-4405-AC62-D17E89F275AF}" dt="2020-04-02T16:34:43.737" v="6202" actId="1076"/>
          <ac:picMkLst>
            <pc:docMk/>
            <pc:sldMk cId="3308057428" sldId="316"/>
            <ac:picMk id="22" creationId="{67185A4B-E436-4ADB-BE3E-59CACA071FD4}"/>
          </ac:picMkLst>
        </pc:picChg>
      </pc:sldChg>
      <pc:sldChg chg="addSp delSp modSp add modAnim">
        <pc:chgData name="Sandrine Favre" userId="a2196e55-b00e-488c-8475-f21d68d93e57" providerId="ADAL" clId="{A8470C7B-1CE6-4405-AC62-D17E89F275AF}" dt="2020-04-02T16:06:44.593" v="5989" actId="478"/>
        <pc:sldMkLst>
          <pc:docMk/>
          <pc:sldMk cId="1402995383" sldId="317"/>
        </pc:sldMkLst>
        <pc:spChg chg="add del mod">
          <ac:chgData name="Sandrine Favre" userId="a2196e55-b00e-488c-8475-f21d68d93e57" providerId="ADAL" clId="{A8470C7B-1CE6-4405-AC62-D17E89F275AF}" dt="2020-04-02T16:06:44.593" v="5989" actId="478"/>
          <ac:spMkLst>
            <pc:docMk/>
            <pc:sldMk cId="1402995383" sldId="317"/>
            <ac:spMk id="17" creationId="{6DB4D105-B646-4D17-8C24-127A9728AF1A}"/>
          </ac:spMkLst>
        </pc:spChg>
        <pc:spChg chg="mod">
          <ac:chgData name="Sandrine Favre" userId="a2196e55-b00e-488c-8475-f21d68d93e57" providerId="ADAL" clId="{A8470C7B-1CE6-4405-AC62-D17E89F275AF}" dt="2020-04-01T08:45:49.566" v="1697" actId="1038"/>
          <ac:spMkLst>
            <pc:docMk/>
            <pc:sldMk cId="1402995383" sldId="317"/>
            <ac:spMk id="54" creationId="{8BA4A855-7F22-4B86-8EBA-42AD0BEFA507}"/>
          </ac:spMkLst>
        </pc:spChg>
        <pc:spChg chg="mod">
          <ac:chgData name="Sandrine Favre" userId="a2196e55-b00e-488c-8475-f21d68d93e57" providerId="ADAL" clId="{A8470C7B-1CE6-4405-AC62-D17E89F275AF}" dt="2020-04-02T13:07:38.733" v="5457" actId="1076"/>
          <ac:spMkLst>
            <pc:docMk/>
            <pc:sldMk cId="1402995383" sldId="317"/>
            <ac:spMk id="56" creationId="{F7DFB69C-9431-462D-87D4-E924B78017EE}"/>
          </ac:spMkLst>
        </pc:spChg>
        <pc:spChg chg="mod">
          <ac:chgData name="Sandrine Favre" userId="a2196e55-b00e-488c-8475-f21d68d93e57" providerId="ADAL" clId="{A8470C7B-1CE6-4405-AC62-D17E89F275AF}" dt="2020-04-01T08:45:49.566" v="1697" actId="1038"/>
          <ac:spMkLst>
            <pc:docMk/>
            <pc:sldMk cId="1402995383" sldId="317"/>
            <ac:spMk id="58" creationId="{CCF938F6-3B89-4501-A839-B13F4D55F9BE}"/>
          </ac:spMkLst>
        </pc:spChg>
        <pc:spChg chg="mod">
          <ac:chgData name="Sandrine Favre" userId="a2196e55-b00e-488c-8475-f21d68d93e57" providerId="ADAL" clId="{A8470C7B-1CE6-4405-AC62-D17E89F275AF}" dt="2020-04-01T08:45:49.566" v="1697" actId="1038"/>
          <ac:spMkLst>
            <pc:docMk/>
            <pc:sldMk cId="1402995383" sldId="317"/>
            <ac:spMk id="60" creationId="{FD42E1B3-5B95-48E9-8BD6-49CE1F3966F1}"/>
          </ac:spMkLst>
        </pc:spChg>
        <pc:spChg chg="mod">
          <ac:chgData name="Sandrine Favre" userId="a2196e55-b00e-488c-8475-f21d68d93e57" providerId="ADAL" clId="{A8470C7B-1CE6-4405-AC62-D17E89F275AF}" dt="2020-04-02T13:14:30.414" v="5467" actId="108"/>
          <ac:spMkLst>
            <pc:docMk/>
            <pc:sldMk cId="1402995383" sldId="317"/>
            <ac:spMk id="62" creationId="{9C38CFE6-8573-4702-A447-2804D87C46D7}"/>
          </ac:spMkLst>
        </pc:spChg>
        <pc:spChg chg="mod">
          <ac:chgData name="Sandrine Favre" userId="a2196e55-b00e-488c-8475-f21d68d93e57" providerId="ADAL" clId="{A8470C7B-1CE6-4405-AC62-D17E89F275AF}" dt="2020-04-02T15:06:41.149" v="5711" actId="20577"/>
          <ac:spMkLst>
            <pc:docMk/>
            <pc:sldMk cId="1402995383" sldId="317"/>
            <ac:spMk id="63" creationId="{085AE2F0-536A-4888-95E0-4A5B57A6B7ED}"/>
          </ac:spMkLst>
        </pc:spChg>
        <pc:spChg chg="mod">
          <ac:chgData name="Sandrine Favre" userId="a2196e55-b00e-488c-8475-f21d68d93e57" providerId="ADAL" clId="{A8470C7B-1CE6-4405-AC62-D17E89F275AF}" dt="2020-04-01T08:45:49.566" v="1697" actId="1038"/>
          <ac:spMkLst>
            <pc:docMk/>
            <pc:sldMk cId="1402995383" sldId="317"/>
            <ac:spMk id="64" creationId="{D006F134-3684-43C2-A62A-9E13F65BFDA6}"/>
          </ac:spMkLst>
        </pc:spChg>
        <pc:spChg chg="mod">
          <ac:chgData name="Sandrine Favre" userId="a2196e55-b00e-488c-8475-f21d68d93e57" providerId="ADAL" clId="{A8470C7B-1CE6-4405-AC62-D17E89F275AF}" dt="2020-04-02T13:13:48.268" v="5464" actId="108"/>
          <ac:spMkLst>
            <pc:docMk/>
            <pc:sldMk cId="1402995383" sldId="317"/>
            <ac:spMk id="65" creationId="{9B0D5AB4-703E-4D03-98F2-6076A24BCD97}"/>
          </ac:spMkLst>
        </pc:spChg>
        <pc:spChg chg="del">
          <ac:chgData name="Sandrine Favre" userId="a2196e55-b00e-488c-8475-f21d68d93e57" providerId="ADAL" clId="{A8470C7B-1CE6-4405-AC62-D17E89F275AF}" dt="2020-04-02T13:07:35.006" v="5456" actId="478"/>
          <ac:spMkLst>
            <pc:docMk/>
            <pc:sldMk cId="1402995383" sldId="317"/>
            <ac:spMk id="66" creationId="{8265F31E-3BAF-4EDB-90D5-4BAE78A7B4ED}"/>
          </ac:spMkLst>
        </pc:spChg>
        <pc:picChg chg="mod">
          <ac:chgData name="Sandrine Favre" userId="a2196e55-b00e-488c-8475-f21d68d93e57" providerId="ADAL" clId="{A8470C7B-1CE6-4405-AC62-D17E89F275AF}" dt="2020-04-02T16:05:19.785" v="5974" actId="1076"/>
          <ac:picMkLst>
            <pc:docMk/>
            <pc:sldMk cId="1402995383" sldId="317"/>
            <ac:picMk id="18" creationId="{4B410866-F7B3-4D84-840D-2DCBA1E9F2CA}"/>
          </ac:picMkLst>
        </pc:picChg>
        <pc:picChg chg="add mod">
          <ac:chgData name="Sandrine Favre" userId="a2196e55-b00e-488c-8475-f21d68d93e57" providerId="ADAL" clId="{A8470C7B-1CE6-4405-AC62-D17E89F275AF}" dt="2020-04-02T16:05:21.399" v="5975" actId="1076"/>
          <ac:picMkLst>
            <pc:docMk/>
            <pc:sldMk cId="1402995383" sldId="317"/>
            <ac:picMk id="19" creationId="{52ECB530-48F0-45F9-A596-2A3206761DD0}"/>
          </ac:picMkLst>
        </pc:picChg>
        <pc:picChg chg="del">
          <ac:chgData name="Sandrine Favre" userId="a2196e55-b00e-488c-8475-f21d68d93e57" providerId="ADAL" clId="{A8470C7B-1CE6-4405-AC62-D17E89F275AF}" dt="2020-04-02T16:06:15.071" v="5984" actId="21"/>
          <ac:picMkLst>
            <pc:docMk/>
            <pc:sldMk cId="1402995383" sldId="317"/>
            <ac:picMk id="20" creationId="{2D3884F1-18BC-47B4-90F9-47BF6DEC345D}"/>
          </ac:picMkLst>
        </pc:picChg>
        <pc:picChg chg="add mod">
          <ac:chgData name="Sandrine Favre" userId="a2196e55-b00e-488c-8475-f21d68d93e57" providerId="ADAL" clId="{A8470C7B-1CE6-4405-AC62-D17E89F275AF}" dt="2020-04-02T16:05:07.355" v="5971" actId="1076"/>
          <ac:picMkLst>
            <pc:docMk/>
            <pc:sldMk cId="1402995383" sldId="317"/>
            <ac:picMk id="21" creationId="{51266578-17A0-4D4A-9152-314D545673C8}"/>
          </ac:picMkLst>
        </pc:picChg>
        <pc:picChg chg="add mod">
          <ac:chgData name="Sandrine Favre" userId="a2196e55-b00e-488c-8475-f21d68d93e57" providerId="ADAL" clId="{A8470C7B-1CE6-4405-AC62-D17E89F275AF}" dt="2020-04-02T16:05:16.022" v="5973" actId="1076"/>
          <ac:picMkLst>
            <pc:docMk/>
            <pc:sldMk cId="1402995383" sldId="317"/>
            <ac:picMk id="22" creationId="{960E48D3-8548-41B0-B4AF-A67AB6D5119B}"/>
          </ac:picMkLst>
        </pc:picChg>
        <pc:picChg chg="add mod">
          <ac:chgData name="Sandrine Favre" userId="a2196e55-b00e-488c-8475-f21d68d93e57" providerId="ADAL" clId="{A8470C7B-1CE6-4405-AC62-D17E89F275AF}" dt="2020-04-02T16:05:33.350" v="5977" actId="1076"/>
          <ac:picMkLst>
            <pc:docMk/>
            <pc:sldMk cId="1402995383" sldId="317"/>
            <ac:picMk id="23" creationId="{3EF78C6E-18CB-4F5F-8121-2B5B2CFF91F8}"/>
          </ac:picMkLst>
        </pc:picChg>
        <pc:picChg chg="add mod">
          <ac:chgData name="Sandrine Favre" userId="a2196e55-b00e-488c-8475-f21d68d93e57" providerId="ADAL" clId="{A8470C7B-1CE6-4405-AC62-D17E89F275AF}" dt="2020-04-02T16:05:48.077" v="5981" actId="1076"/>
          <ac:picMkLst>
            <pc:docMk/>
            <pc:sldMk cId="1402995383" sldId="317"/>
            <ac:picMk id="24" creationId="{EB79F40E-5347-4A91-97A6-354BF8A5ADF6}"/>
          </ac:picMkLst>
        </pc:picChg>
      </pc:sldChg>
      <pc:sldChg chg="addSp delSp modSp add delAnim modAnim delCm">
        <pc:chgData name="Sandrine Favre" userId="a2196e55-b00e-488c-8475-f21d68d93e57" providerId="ADAL" clId="{A8470C7B-1CE6-4405-AC62-D17E89F275AF}" dt="2020-04-02T16:39:52.880" v="6244" actId="1592"/>
        <pc:sldMkLst>
          <pc:docMk/>
          <pc:sldMk cId="2663790447" sldId="318"/>
        </pc:sldMkLst>
        <pc:spChg chg="mod">
          <ac:chgData name="Sandrine Favre" userId="a2196e55-b00e-488c-8475-f21d68d93e57" providerId="ADAL" clId="{A8470C7B-1CE6-4405-AC62-D17E89F275AF}" dt="2020-04-02T16:34:34.623" v="6199" actId="1076"/>
          <ac:spMkLst>
            <pc:docMk/>
            <pc:sldMk cId="2663790447" sldId="318"/>
            <ac:spMk id="2" creationId="{95939D36-2F81-4593-A01D-0E398456C555}"/>
          </ac:spMkLst>
        </pc:spChg>
        <pc:spChg chg="del">
          <ac:chgData name="Sandrine Favre" userId="a2196e55-b00e-488c-8475-f21d68d93e57" providerId="ADAL" clId="{A8470C7B-1CE6-4405-AC62-D17E89F275AF}" dt="2020-04-01T08:38:02.403" v="1564" actId="478"/>
          <ac:spMkLst>
            <pc:docMk/>
            <pc:sldMk cId="2663790447" sldId="318"/>
            <ac:spMk id="4" creationId="{173AF551-3D03-4ACA-BF9E-B795E91CFC9D}"/>
          </ac:spMkLst>
        </pc:spChg>
        <pc:spChg chg="del">
          <ac:chgData name="Sandrine Favre" userId="a2196e55-b00e-488c-8475-f21d68d93e57" providerId="ADAL" clId="{A8470C7B-1CE6-4405-AC62-D17E89F275AF}" dt="2020-04-01T08:38:02.403" v="1564" actId="478"/>
          <ac:spMkLst>
            <pc:docMk/>
            <pc:sldMk cId="2663790447" sldId="318"/>
            <ac:spMk id="5" creationId="{518BD22B-0DAD-4C2D-AE83-0F864BAE0F45}"/>
          </ac:spMkLst>
        </pc:spChg>
        <pc:spChg chg="del">
          <ac:chgData name="Sandrine Favre" userId="a2196e55-b00e-488c-8475-f21d68d93e57" providerId="ADAL" clId="{A8470C7B-1CE6-4405-AC62-D17E89F275AF}" dt="2020-04-01T08:38:02.403" v="1564" actId="478"/>
          <ac:spMkLst>
            <pc:docMk/>
            <pc:sldMk cId="2663790447" sldId="318"/>
            <ac:spMk id="6" creationId="{3CC454A4-4BDC-436C-87B9-4AC0C4A6AC20}"/>
          </ac:spMkLst>
        </pc:spChg>
        <pc:spChg chg="del">
          <ac:chgData name="Sandrine Favre" userId="a2196e55-b00e-488c-8475-f21d68d93e57" providerId="ADAL" clId="{A8470C7B-1CE6-4405-AC62-D17E89F275AF}" dt="2020-04-01T08:38:02.403" v="1564" actId="478"/>
          <ac:spMkLst>
            <pc:docMk/>
            <pc:sldMk cId="2663790447" sldId="318"/>
            <ac:spMk id="7" creationId="{71033398-08EB-427D-A2E1-26BAC5E2976A}"/>
          </ac:spMkLst>
        </pc:spChg>
        <pc:spChg chg="mod">
          <ac:chgData name="Sandrine Favre" userId="a2196e55-b00e-488c-8475-f21d68d93e57" providerId="ADAL" clId="{A8470C7B-1CE6-4405-AC62-D17E89F275AF}" dt="2020-04-02T15:51:33.367" v="5885" actId="207"/>
          <ac:spMkLst>
            <pc:docMk/>
            <pc:sldMk cId="2663790447" sldId="318"/>
            <ac:spMk id="7" creationId="{BC4044AB-85D9-454C-827D-BDFCB5D183C6}"/>
          </ac:spMkLst>
        </pc:spChg>
        <pc:spChg chg="del">
          <ac:chgData name="Sandrine Favre" userId="a2196e55-b00e-488c-8475-f21d68d93e57" providerId="ADAL" clId="{A8470C7B-1CE6-4405-AC62-D17E89F275AF}" dt="2020-04-01T08:38:02.403" v="1564" actId="478"/>
          <ac:spMkLst>
            <pc:docMk/>
            <pc:sldMk cId="2663790447" sldId="318"/>
            <ac:spMk id="8" creationId="{74C504BA-E6F3-4A52-890D-A4DF03E30216}"/>
          </ac:spMkLst>
        </pc:spChg>
        <pc:spChg chg="add del mod">
          <ac:chgData name="Sandrine Favre" userId="a2196e55-b00e-488c-8475-f21d68d93e57" providerId="ADAL" clId="{A8470C7B-1CE6-4405-AC62-D17E89F275AF}" dt="2020-04-02T15:51:24.831" v="5883" actId="478"/>
          <ac:spMkLst>
            <pc:docMk/>
            <pc:sldMk cId="2663790447" sldId="318"/>
            <ac:spMk id="8" creationId="{F207D590-5548-4F53-ABE0-218436F1C479}"/>
          </ac:spMkLst>
        </pc:spChg>
        <pc:spChg chg="mod">
          <ac:chgData name="Sandrine Favre" userId="a2196e55-b00e-488c-8475-f21d68d93e57" providerId="ADAL" clId="{A8470C7B-1CE6-4405-AC62-D17E89F275AF}" dt="2020-04-02T15:51:36.485" v="5886" actId="207"/>
          <ac:spMkLst>
            <pc:docMk/>
            <pc:sldMk cId="2663790447" sldId="318"/>
            <ac:spMk id="9" creationId="{5006851B-A530-48A3-A1DB-1CF23057D40A}"/>
          </ac:spMkLst>
        </pc:spChg>
        <pc:spChg chg="del">
          <ac:chgData name="Sandrine Favre" userId="a2196e55-b00e-488c-8475-f21d68d93e57" providerId="ADAL" clId="{A8470C7B-1CE6-4405-AC62-D17E89F275AF}" dt="2020-04-01T08:38:02.403" v="1564" actId="478"/>
          <ac:spMkLst>
            <pc:docMk/>
            <pc:sldMk cId="2663790447" sldId="318"/>
            <ac:spMk id="9" creationId="{D66551D9-47A7-45B4-8B73-5F49547BC4F1}"/>
          </ac:spMkLst>
        </pc:spChg>
        <pc:spChg chg="add del mod">
          <ac:chgData name="Sandrine Favre" userId="a2196e55-b00e-488c-8475-f21d68d93e57" providerId="ADAL" clId="{A8470C7B-1CE6-4405-AC62-D17E89F275AF}" dt="2020-04-02T15:51:25.708" v="5884" actId="478"/>
          <ac:spMkLst>
            <pc:docMk/>
            <pc:sldMk cId="2663790447" sldId="318"/>
            <ac:spMk id="10" creationId="{78C66639-C246-4BCB-9CEF-14573CD43D83}"/>
          </ac:spMkLst>
        </pc:spChg>
        <pc:spChg chg="add mod">
          <ac:chgData name="Sandrine Favre" userId="a2196e55-b00e-488c-8475-f21d68d93e57" providerId="ADAL" clId="{A8470C7B-1CE6-4405-AC62-D17E89F275AF}" dt="2020-04-01T08:43:23.937" v="1588" actId="403"/>
          <ac:spMkLst>
            <pc:docMk/>
            <pc:sldMk cId="2663790447" sldId="318"/>
            <ac:spMk id="10" creationId="{EB63A338-856C-48E4-B938-1551F667DB3C}"/>
          </ac:spMkLst>
        </pc:spChg>
        <pc:spChg chg="add">
          <ac:chgData name="Sandrine Favre" userId="a2196e55-b00e-488c-8475-f21d68d93e57" providerId="ADAL" clId="{A8470C7B-1CE6-4405-AC62-D17E89F275AF}" dt="2020-04-02T16:34:28.455" v="6197"/>
          <ac:spMkLst>
            <pc:docMk/>
            <pc:sldMk cId="2663790447" sldId="318"/>
            <ac:spMk id="12" creationId="{A195D163-6ED0-4525-9DD5-5E75B49F1AA0}"/>
          </ac:spMkLst>
        </pc:spChg>
        <pc:spChg chg="del">
          <ac:chgData name="Sandrine Favre" userId="a2196e55-b00e-488c-8475-f21d68d93e57" providerId="ADAL" clId="{A8470C7B-1CE6-4405-AC62-D17E89F275AF}" dt="2020-04-01T08:41:25.805" v="1565" actId="478"/>
          <ac:spMkLst>
            <pc:docMk/>
            <pc:sldMk cId="2663790447" sldId="318"/>
            <ac:spMk id="12" creationId="{E2D766A9-819B-491A-8A0C-BF196FC62C19}"/>
          </ac:spMkLst>
        </pc:spChg>
        <pc:picChg chg="add mod">
          <ac:chgData name="Sandrine Favre" userId="a2196e55-b00e-488c-8475-f21d68d93e57" providerId="ADAL" clId="{A8470C7B-1CE6-4405-AC62-D17E89F275AF}" dt="2020-04-02T16:34:37.576" v="6200" actId="1076"/>
          <ac:picMkLst>
            <pc:docMk/>
            <pc:sldMk cId="2663790447" sldId="318"/>
            <ac:picMk id="11" creationId="{2DF6F952-BB09-46A0-8074-BE55D986A0F4}"/>
          </ac:picMkLst>
        </pc:picChg>
      </pc:sldChg>
      <pc:sldChg chg="addSp delSp modSp add modAnim addCm modCm">
        <pc:chgData name="Sandrine Favre" userId="a2196e55-b00e-488c-8475-f21d68d93e57" providerId="ADAL" clId="{A8470C7B-1CE6-4405-AC62-D17E89F275AF}" dt="2020-04-02T10:25:14.521" v="4189"/>
        <pc:sldMkLst>
          <pc:docMk/>
          <pc:sldMk cId="3925994545" sldId="319"/>
        </pc:sldMkLst>
        <pc:spChg chg="mod">
          <ac:chgData name="Sandrine Favre" userId="a2196e55-b00e-488c-8475-f21d68d93e57" providerId="ADAL" clId="{A8470C7B-1CE6-4405-AC62-D17E89F275AF}" dt="2020-04-01T13:48:49.105" v="3433" actId="20577"/>
          <ac:spMkLst>
            <pc:docMk/>
            <pc:sldMk cId="3925994545" sldId="319"/>
            <ac:spMk id="2" creationId="{23BF504C-8372-4208-B6EA-7F5412E8E59C}"/>
          </ac:spMkLst>
        </pc:spChg>
        <pc:spChg chg="add mod">
          <ac:chgData name="Sandrine Favre" userId="a2196e55-b00e-488c-8475-f21d68d93e57" providerId="ADAL" clId="{A8470C7B-1CE6-4405-AC62-D17E89F275AF}" dt="2020-04-01T13:36:39.179" v="3020" actId="1076"/>
          <ac:spMkLst>
            <pc:docMk/>
            <pc:sldMk cId="3925994545" sldId="319"/>
            <ac:spMk id="4" creationId="{4C7A0DB1-CAC9-4BE0-ABC6-A85C637E8ACF}"/>
          </ac:spMkLst>
        </pc:spChg>
        <pc:spChg chg="add mod">
          <ac:chgData name="Sandrine Favre" userId="a2196e55-b00e-488c-8475-f21d68d93e57" providerId="ADAL" clId="{A8470C7B-1CE6-4405-AC62-D17E89F275AF}" dt="2020-04-01T13:40:10.994" v="3145" actId="15"/>
          <ac:spMkLst>
            <pc:docMk/>
            <pc:sldMk cId="3925994545" sldId="319"/>
            <ac:spMk id="5" creationId="{BD69AC88-450B-4A92-A442-42D990D3D2E7}"/>
          </ac:spMkLst>
        </pc:spChg>
        <pc:spChg chg="add del mod">
          <ac:chgData name="Sandrine Favre" userId="a2196e55-b00e-488c-8475-f21d68d93e57" providerId="ADAL" clId="{A8470C7B-1CE6-4405-AC62-D17E89F275AF}" dt="2020-04-01T13:37:25.606" v="3031" actId="478"/>
          <ac:spMkLst>
            <pc:docMk/>
            <pc:sldMk cId="3925994545" sldId="319"/>
            <ac:spMk id="6" creationId="{779036D3-9985-45AC-B267-5DE6EED2DF2F}"/>
          </ac:spMkLst>
        </pc:spChg>
        <pc:spChg chg="add del mod">
          <ac:chgData name="Sandrine Favre" userId="a2196e55-b00e-488c-8475-f21d68d93e57" providerId="ADAL" clId="{A8470C7B-1CE6-4405-AC62-D17E89F275AF}" dt="2020-04-01T13:38:17.292" v="3043" actId="478"/>
          <ac:spMkLst>
            <pc:docMk/>
            <pc:sldMk cId="3925994545" sldId="319"/>
            <ac:spMk id="8" creationId="{75FBF8F7-D6DB-4C35-9661-0B2209EAB456}"/>
          </ac:spMkLst>
        </pc:spChg>
        <pc:spChg chg="del mod">
          <ac:chgData name="Sandrine Favre" userId="a2196e55-b00e-488c-8475-f21d68d93e57" providerId="ADAL" clId="{A8470C7B-1CE6-4405-AC62-D17E89F275AF}" dt="2020-04-01T12:19:26.060" v="2412" actId="478"/>
          <ac:spMkLst>
            <pc:docMk/>
            <pc:sldMk cId="3925994545" sldId="319"/>
            <ac:spMk id="11" creationId="{DC38E4FC-7DD5-46D8-B118-5A4E372E732F}"/>
          </ac:spMkLst>
        </pc:spChg>
        <pc:spChg chg="del">
          <ac:chgData name="Sandrine Favre" userId="a2196e55-b00e-488c-8475-f21d68d93e57" providerId="ADAL" clId="{A8470C7B-1CE6-4405-AC62-D17E89F275AF}" dt="2020-04-01T12:19:26.060" v="2412" actId="478"/>
          <ac:spMkLst>
            <pc:docMk/>
            <pc:sldMk cId="3925994545" sldId="319"/>
            <ac:spMk id="12" creationId="{60F21533-00DE-43D6-8200-EC917539AB03}"/>
          </ac:spMkLst>
        </pc:spChg>
        <pc:spChg chg="del">
          <ac:chgData name="Sandrine Favre" userId="a2196e55-b00e-488c-8475-f21d68d93e57" providerId="ADAL" clId="{A8470C7B-1CE6-4405-AC62-D17E89F275AF}" dt="2020-04-01T12:19:26.060" v="2412" actId="478"/>
          <ac:spMkLst>
            <pc:docMk/>
            <pc:sldMk cId="3925994545" sldId="319"/>
            <ac:spMk id="13" creationId="{FEB8DE15-66EE-43A4-B0F6-094FAD8A0AB2}"/>
          </ac:spMkLst>
        </pc:spChg>
        <pc:spChg chg="del mod">
          <ac:chgData name="Sandrine Favre" userId="a2196e55-b00e-488c-8475-f21d68d93e57" providerId="ADAL" clId="{A8470C7B-1CE6-4405-AC62-D17E89F275AF}" dt="2020-04-01T12:19:26.060" v="2412" actId="478"/>
          <ac:spMkLst>
            <pc:docMk/>
            <pc:sldMk cId="3925994545" sldId="319"/>
            <ac:spMk id="14" creationId="{1A4793D3-DD88-4160-A310-0C2D2E152E4A}"/>
          </ac:spMkLst>
        </pc:spChg>
        <pc:spChg chg="add mod">
          <ac:chgData name="Sandrine Favre" userId="a2196e55-b00e-488c-8475-f21d68d93e57" providerId="ADAL" clId="{A8470C7B-1CE6-4405-AC62-D17E89F275AF}" dt="2020-04-01T13:47:28.565" v="3410" actId="1076"/>
          <ac:spMkLst>
            <pc:docMk/>
            <pc:sldMk cId="3925994545" sldId="319"/>
            <ac:spMk id="15" creationId="{45514EA9-CCD6-4396-9E90-28FC8EE416CE}"/>
          </ac:spMkLst>
        </pc:spChg>
        <pc:spChg chg="add mod">
          <ac:chgData name="Sandrine Favre" userId="a2196e55-b00e-488c-8475-f21d68d93e57" providerId="ADAL" clId="{A8470C7B-1CE6-4405-AC62-D17E89F275AF}" dt="2020-04-01T13:49:22.703" v="3449" actId="1076"/>
          <ac:spMkLst>
            <pc:docMk/>
            <pc:sldMk cId="3925994545" sldId="319"/>
            <ac:spMk id="16" creationId="{1ABAA399-DD1B-47FE-BAF1-7888B3A88224}"/>
          </ac:spMkLst>
        </pc:spChg>
        <pc:spChg chg="add mod">
          <ac:chgData name="Sandrine Favre" userId="a2196e55-b00e-488c-8475-f21d68d93e57" providerId="ADAL" clId="{A8470C7B-1CE6-4405-AC62-D17E89F275AF}" dt="2020-04-01T13:47:18.412" v="3408" actId="14100"/>
          <ac:spMkLst>
            <pc:docMk/>
            <pc:sldMk cId="3925994545" sldId="319"/>
            <ac:spMk id="17" creationId="{EF9FB7B0-495B-4DFF-9E9F-FD3FB02CA93D}"/>
          </ac:spMkLst>
        </pc:spChg>
        <pc:spChg chg="add del mod">
          <ac:chgData name="Sandrine Favre" userId="a2196e55-b00e-488c-8475-f21d68d93e57" providerId="ADAL" clId="{A8470C7B-1CE6-4405-AC62-D17E89F275AF}" dt="2020-04-01T13:37:27.983" v="3032" actId="478"/>
          <ac:spMkLst>
            <pc:docMk/>
            <pc:sldMk cId="3925994545" sldId="319"/>
            <ac:spMk id="18" creationId="{E37A627B-1D60-402A-8EE0-DF893768E3CC}"/>
          </ac:spMkLst>
        </pc:spChg>
        <pc:spChg chg="add mod">
          <ac:chgData name="Sandrine Favre" userId="a2196e55-b00e-488c-8475-f21d68d93e57" providerId="ADAL" clId="{A8470C7B-1CE6-4405-AC62-D17E89F275AF}" dt="2020-04-02T10:21:40.770" v="4177" actId="1076"/>
          <ac:spMkLst>
            <pc:docMk/>
            <pc:sldMk cId="3925994545" sldId="319"/>
            <ac:spMk id="19" creationId="{42AC9787-4912-4D99-B17D-3324D2036361}"/>
          </ac:spMkLst>
        </pc:spChg>
        <pc:spChg chg="add mod">
          <ac:chgData name="Sandrine Favre" userId="a2196e55-b00e-488c-8475-f21d68d93e57" providerId="ADAL" clId="{A8470C7B-1CE6-4405-AC62-D17E89F275AF}" dt="2020-04-01T13:40:02.252" v="3143" actId="1076"/>
          <ac:spMkLst>
            <pc:docMk/>
            <pc:sldMk cId="3925994545" sldId="319"/>
            <ac:spMk id="20" creationId="{252EB0B7-0897-4A66-AE5F-E06E51AD8E6C}"/>
          </ac:spMkLst>
        </pc:spChg>
        <pc:spChg chg="add mod">
          <ac:chgData name="Sandrine Favre" userId="a2196e55-b00e-488c-8475-f21d68d93e57" providerId="ADAL" clId="{A8470C7B-1CE6-4405-AC62-D17E89F275AF}" dt="2020-04-01T13:46:11.016" v="3355" actId="1076"/>
          <ac:spMkLst>
            <pc:docMk/>
            <pc:sldMk cId="3925994545" sldId="319"/>
            <ac:spMk id="21" creationId="{0BE4D795-5627-468B-82FD-13739DBAA995}"/>
          </ac:spMkLst>
        </pc:spChg>
        <pc:spChg chg="add mod">
          <ac:chgData name="Sandrine Favre" userId="a2196e55-b00e-488c-8475-f21d68d93e57" providerId="ADAL" clId="{A8470C7B-1CE6-4405-AC62-D17E89F275AF}" dt="2020-04-02T10:22:34.861" v="4185" actId="1076"/>
          <ac:spMkLst>
            <pc:docMk/>
            <pc:sldMk cId="3925994545" sldId="319"/>
            <ac:spMk id="22" creationId="{F627F58E-F0F6-4CDB-A32A-5CFEAA5631B0}"/>
          </ac:spMkLst>
        </pc:spChg>
        <pc:spChg chg="add mod">
          <ac:chgData name="Sandrine Favre" userId="a2196e55-b00e-488c-8475-f21d68d93e57" providerId="ADAL" clId="{A8470C7B-1CE6-4405-AC62-D17E89F275AF}" dt="2020-04-01T13:46:13.053" v="3356" actId="1076"/>
          <ac:spMkLst>
            <pc:docMk/>
            <pc:sldMk cId="3925994545" sldId="319"/>
            <ac:spMk id="23" creationId="{98419B05-3E8D-4EB3-B73A-93AB3B24DD9C}"/>
          </ac:spMkLst>
        </pc:spChg>
        <pc:spChg chg="add mod">
          <ac:chgData name="Sandrine Favre" userId="a2196e55-b00e-488c-8475-f21d68d93e57" providerId="ADAL" clId="{A8470C7B-1CE6-4405-AC62-D17E89F275AF}" dt="2020-04-01T13:47:33.185" v="3411" actId="208"/>
          <ac:spMkLst>
            <pc:docMk/>
            <pc:sldMk cId="3925994545" sldId="319"/>
            <ac:spMk id="24" creationId="{F2F1CD62-202E-475F-9A81-33632E637830}"/>
          </ac:spMkLst>
        </pc:spChg>
        <pc:spChg chg="add mod">
          <ac:chgData name="Sandrine Favre" userId="a2196e55-b00e-488c-8475-f21d68d93e57" providerId="ADAL" clId="{A8470C7B-1CE6-4405-AC62-D17E89F275AF}" dt="2020-04-01T13:48:16.137" v="3416" actId="20577"/>
          <ac:spMkLst>
            <pc:docMk/>
            <pc:sldMk cId="3925994545" sldId="319"/>
            <ac:spMk id="25" creationId="{6174E7AA-F0DA-4224-85DE-09A9D1B464CE}"/>
          </ac:spMkLst>
        </pc:spChg>
        <pc:picChg chg="del">
          <ac:chgData name="Sandrine Favre" userId="a2196e55-b00e-488c-8475-f21d68d93e57" providerId="ADAL" clId="{A8470C7B-1CE6-4405-AC62-D17E89F275AF}" dt="2020-04-01T12:19:26.060" v="2412" actId="478"/>
          <ac:picMkLst>
            <pc:docMk/>
            <pc:sldMk cId="3925994545" sldId="319"/>
            <ac:picMk id="7" creationId="{96FF67A5-736D-4022-B44A-BEA265BF8FB7}"/>
          </ac:picMkLst>
        </pc:picChg>
      </pc:sldChg>
      <pc:sldChg chg="addSp delSp modSp add del addCm modCm">
        <pc:chgData name="Sandrine Favre" userId="a2196e55-b00e-488c-8475-f21d68d93e57" providerId="ADAL" clId="{A8470C7B-1CE6-4405-AC62-D17E89F275AF}" dt="2020-04-02T16:20:33.155" v="6077" actId="2696"/>
        <pc:sldMkLst>
          <pc:docMk/>
          <pc:sldMk cId="2907432548" sldId="320"/>
        </pc:sldMkLst>
        <pc:spChg chg="mod">
          <ac:chgData name="Sandrine Favre" userId="a2196e55-b00e-488c-8475-f21d68d93e57" providerId="ADAL" clId="{A8470C7B-1CE6-4405-AC62-D17E89F275AF}" dt="2020-04-02T06:46:37.785" v="3724" actId="13926"/>
          <ac:spMkLst>
            <pc:docMk/>
            <pc:sldMk cId="2907432548" sldId="320"/>
            <ac:spMk id="2" creationId="{23BF504C-8372-4208-B6EA-7F5412E8E59C}"/>
          </ac:spMkLst>
        </pc:spChg>
        <pc:spChg chg="mod">
          <ac:chgData name="Sandrine Favre" userId="a2196e55-b00e-488c-8475-f21d68d93e57" providerId="ADAL" clId="{A8470C7B-1CE6-4405-AC62-D17E89F275AF}" dt="2020-04-01T14:02:02.440" v="3584" actId="1076"/>
          <ac:spMkLst>
            <pc:docMk/>
            <pc:sldMk cId="2907432548" sldId="320"/>
            <ac:spMk id="4" creationId="{4C7A0DB1-CAC9-4BE0-ABC6-A85C637E8ACF}"/>
          </ac:spMkLst>
        </pc:spChg>
        <pc:spChg chg="del mod">
          <ac:chgData name="Sandrine Favre" userId="a2196e55-b00e-488c-8475-f21d68d93e57" providerId="ADAL" clId="{A8470C7B-1CE6-4405-AC62-D17E89F275AF}" dt="2020-04-01T14:01:01.702" v="3566"/>
          <ac:spMkLst>
            <pc:docMk/>
            <pc:sldMk cId="2907432548" sldId="320"/>
            <ac:spMk id="5" creationId="{BD69AC88-450B-4A92-A442-42D990D3D2E7}"/>
          </ac:spMkLst>
        </pc:spChg>
        <pc:spChg chg="mod">
          <ac:chgData name="Sandrine Favre" userId="a2196e55-b00e-488c-8475-f21d68d93e57" providerId="ADAL" clId="{A8470C7B-1CE6-4405-AC62-D17E89F275AF}" dt="2020-04-01T13:49:54.650" v="3457" actId="1076"/>
          <ac:spMkLst>
            <pc:docMk/>
            <pc:sldMk cId="2907432548" sldId="320"/>
            <ac:spMk id="15" creationId="{45514EA9-CCD6-4396-9E90-28FC8EE416CE}"/>
          </ac:spMkLst>
        </pc:spChg>
        <pc:spChg chg="mod">
          <ac:chgData name="Sandrine Favre" userId="a2196e55-b00e-488c-8475-f21d68d93e57" providerId="ADAL" clId="{A8470C7B-1CE6-4405-AC62-D17E89F275AF}" dt="2020-04-01T13:50:28.648" v="3503" actId="1076"/>
          <ac:spMkLst>
            <pc:docMk/>
            <pc:sldMk cId="2907432548" sldId="320"/>
            <ac:spMk id="16" creationId="{1ABAA399-DD1B-47FE-BAF1-7888B3A88224}"/>
          </ac:spMkLst>
        </pc:spChg>
        <pc:spChg chg="mod">
          <ac:chgData name="Sandrine Favre" userId="a2196e55-b00e-488c-8475-f21d68d93e57" providerId="ADAL" clId="{A8470C7B-1CE6-4405-AC62-D17E89F275AF}" dt="2020-04-01T13:50:04.515" v="3460" actId="1076"/>
          <ac:spMkLst>
            <pc:docMk/>
            <pc:sldMk cId="2907432548" sldId="320"/>
            <ac:spMk id="17" creationId="{EF9FB7B0-495B-4DFF-9E9F-FD3FB02CA93D}"/>
          </ac:spMkLst>
        </pc:spChg>
        <pc:spChg chg="add mod">
          <ac:chgData name="Sandrine Favre" userId="a2196e55-b00e-488c-8475-f21d68d93e57" providerId="ADAL" clId="{A8470C7B-1CE6-4405-AC62-D17E89F275AF}" dt="2020-04-01T13:50:48.736" v="3542" actId="20577"/>
          <ac:spMkLst>
            <pc:docMk/>
            <pc:sldMk cId="2907432548" sldId="320"/>
            <ac:spMk id="18" creationId="{DD949C2A-5F80-4C8B-87BF-5F55411040A7}"/>
          </ac:spMkLst>
        </pc:spChg>
        <pc:spChg chg="mod">
          <ac:chgData name="Sandrine Favre" userId="a2196e55-b00e-488c-8475-f21d68d93e57" providerId="ADAL" clId="{A8470C7B-1CE6-4405-AC62-D17E89F275AF}" dt="2020-04-01T14:05:15.748" v="3678" actId="1076"/>
          <ac:spMkLst>
            <pc:docMk/>
            <pc:sldMk cId="2907432548" sldId="320"/>
            <ac:spMk id="21" creationId="{0BE4D795-5627-468B-82FD-13739DBAA995}"/>
          </ac:spMkLst>
        </pc:spChg>
        <pc:spChg chg="del">
          <ac:chgData name="Sandrine Favre" userId="a2196e55-b00e-488c-8475-f21d68d93e57" providerId="ADAL" clId="{A8470C7B-1CE6-4405-AC62-D17E89F275AF}" dt="2020-04-01T14:01:01.697" v="3564" actId="478"/>
          <ac:spMkLst>
            <pc:docMk/>
            <pc:sldMk cId="2907432548" sldId="320"/>
            <ac:spMk id="22" creationId="{F627F58E-F0F6-4CDB-A32A-5CFEAA5631B0}"/>
          </ac:spMkLst>
        </pc:spChg>
        <pc:spChg chg="del mod">
          <ac:chgData name="Sandrine Favre" userId="a2196e55-b00e-488c-8475-f21d68d93e57" providerId="ADAL" clId="{A8470C7B-1CE6-4405-AC62-D17E89F275AF}" dt="2020-04-01T14:04:58.777" v="3650" actId="478"/>
          <ac:spMkLst>
            <pc:docMk/>
            <pc:sldMk cId="2907432548" sldId="320"/>
            <ac:spMk id="23" creationId="{98419B05-3E8D-4EB3-B73A-93AB3B24DD9C}"/>
          </ac:spMkLst>
        </pc:spChg>
        <pc:spChg chg="mod">
          <ac:chgData name="Sandrine Favre" userId="a2196e55-b00e-488c-8475-f21d68d93e57" providerId="ADAL" clId="{A8470C7B-1CE6-4405-AC62-D17E89F275AF}" dt="2020-04-01T13:49:35.055" v="3451" actId="20577"/>
          <ac:spMkLst>
            <pc:docMk/>
            <pc:sldMk cId="2907432548" sldId="320"/>
            <ac:spMk id="25" creationId="{6174E7AA-F0DA-4224-85DE-09A9D1B464CE}"/>
          </ac:spMkLst>
        </pc:spChg>
        <pc:spChg chg="add mod">
          <ac:chgData name="Sandrine Favre" userId="a2196e55-b00e-488c-8475-f21d68d93e57" providerId="ADAL" clId="{A8470C7B-1CE6-4405-AC62-D17E89F275AF}" dt="2020-04-01T14:05:13.495" v="3677" actId="1076"/>
          <ac:spMkLst>
            <pc:docMk/>
            <pc:sldMk cId="2907432548" sldId="320"/>
            <ac:spMk id="26" creationId="{2E365DA3-8B29-4C30-8B57-F4DFE31696C5}"/>
          </ac:spMkLst>
        </pc:spChg>
      </pc:sldChg>
      <pc:sldChg chg="addSp delSp modSp modAnim">
        <pc:chgData name="Sandrine Favre" userId="a2196e55-b00e-488c-8475-f21d68d93e57" providerId="ADAL" clId="{A8470C7B-1CE6-4405-AC62-D17E89F275AF}" dt="2020-04-02T16:36:46.752" v="6230"/>
        <pc:sldMkLst>
          <pc:docMk/>
          <pc:sldMk cId="1688995950" sldId="321"/>
        </pc:sldMkLst>
        <pc:spChg chg="del mod">
          <ac:chgData name="Sandrine Favre" userId="a2196e55-b00e-488c-8475-f21d68d93e57" providerId="ADAL" clId="{A8470C7B-1CE6-4405-AC62-D17E89F275AF}" dt="2020-04-02T16:27:49.194" v="6121" actId="478"/>
          <ac:spMkLst>
            <pc:docMk/>
            <pc:sldMk cId="1688995950" sldId="321"/>
            <ac:spMk id="2" creationId="{AA6580B1-6E1B-4FAF-90C1-9D28C370818A}"/>
          </ac:spMkLst>
        </pc:spChg>
        <pc:spChg chg="mod">
          <ac:chgData name="Sandrine Favre" userId="a2196e55-b00e-488c-8475-f21d68d93e57" providerId="ADAL" clId="{A8470C7B-1CE6-4405-AC62-D17E89F275AF}" dt="2020-04-02T15:51:07.378" v="5882" actId="108"/>
          <ac:spMkLst>
            <pc:docMk/>
            <pc:sldMk cId="1688995950" sldId="321"/>
            <ac:spMk id="6" creationId="{928998BF-2DC7-4D2B-AF35-A7227F06D148}"/>
          </ac:spMkLst>
        </pc:spChg>
        <pc:spChg chg="mod">
          <ac:chgData name="Sandrine Favre" userId="a2196e55-b00e-488c-8475-f21d68d93e57" providerId="ADAL" clId="{A8470C7B-1CE6-4405-AC62-D17E89F275AF}" dt="2020-04-02T15:49:07.920" v="5858" actId="1076"/>
          <ac:spMkLst>
            <pc:docMk/>
            <pc:sldMk cId="1688995950" sldId="321"/>
            <ac:spMk id="7" creationId="{D04B0CDA-3026-4920-85FF-2F8402ADE7EE}"/>
          </ac:spMkLst>
        </pc:spChg>
        <pc:spChg chg="mod">
          <ac:chgData name="Sandrine Favre" userId="a2196e55-b00e-488c-8475-f21d68d93e57" providerId="ADAL" clId="{A8470C7B-1CE6-4405-AC62-D17E89F275AF}" dt="2020-04-02T15:43:04.805" v="5792" actId="1076"/>
          <ac:spMkLst>
            <pc:docMk/>
            <pc:sldMk cId="1688995950" sldId="321"/>
            <ac:spMk id="9" creationId="{07764D2C-DC8A-4599-B66E-E12283448CDB}"/>
          </ac:spMkLst>
        </pc:spChg>
        <pc:spChg chg="mod">
          <ac:chgData name="Sandrine Favre" userId="a2196e55-b00e-488c-8475-f21d68d93e57" providerId="ADAL" clId="{A8470C7B-1CE6-4405-AC62-D17E89F275AF}" dt="2020-04-02T15:49:18.975" v="5871" actId="1035"/>
          <ac:spMkLst>
            <pc:docMk/>
            <pc:sldMk cId="1688995950" sldId="321"/>
            <ac:spMk id="11" creationId="{08AA049C-1679-4257-BCD3-D62CD600E283}"/>
          </ac:spMkLst>
        </pc:spChg>
        <pc:spChg chg="mod">
          <ac:chgData name="Sandrine Favre" userId="a2196e55-b00e-488c-8475-f21d68d93e57" providerId="ADAL" clId="{A8470C7B-1CE6-4405-AC62-D17E89F275AF}" dt="2020-04-02T15:49:18.975" v="5871" actId="1035"/>
          <ac:spMkLst>
            <pc:docMk/>
            <pc:sldMk cId="1688995950" sldId="321"/>
            <ac:spMk id="12" creationId="{59C1542F-F418-48D9-A2E5-9997523E082E}"/>
          </ac:spMkLst>
        </pc:spChg>
        <pc:spChg chg="mod">
          <ac:chgData name="Sandrine Favre" userId="a2196e55-b00e-488c-8475-f21d68d93e57" providerId="ADAL" clId="{A8470C7B-1CE6-4405-AC62-D17E89F275AF}" dt="2020-04-02T15:49:18.975" v="5871" actId="1035"/>
          <ac:spMkLst>
            <pc:docMk/>
            <pc:sldMk cId="1688995950" sldId="321"/>
            <ac:spMk id="13" creationId="{05111E7C-5BEC-46E4-94AD-8F103D97AF61}"/>
          </ac:spMkLst>
        </pc:spChg>
        <pc:spChg chg="mod">
          <ac:chgData name="Sandrine Favre" userId="a2196e55-b00e-488c-8475-f21d68d93e57" providerId="ADAL" clId="{A8470C7B-1CE6-4405-AC62-D17E89F275AF}" dt="2020-04-02T15:49:18.975" v="5871" actId="1035"/>
          <ac:spMkLst>
            <pc:docMk/>
            <pc:sldMk cId="1688995950" sldId="321"/>
            <ac:spMk id="14" creationId="{64F2A708-A539-4560-A893-ECA1192066C8}"/>
          </ac:spMkLst>
        </pc:spChg>
        <pc:spChg chg="mod">
          <ac:chgData name="Sandrine Favre" userId="a2196e55-b00e-488c-8475-f21d68d93e57" providerId="ADAL" clId="{A8470C7B-1CE6-4405-AC62-D17E89F275AF}" dt="2020-04-02T15:49:18.975" v="5871" actId="1035"/>
          <ac:spMkLst>
            <pc:docMk/>
            <pc:sldMk cId="1688995950" sldId="321"/>
            <ac:spMk id="15" creationId="{C7533ADD-115A-4B68-913B-778F149864B7}"/>
          </ac:spMkLst>
        </pc:spChg>
        <pc:spChg chg="mod">
          <ac:chgData name="Sandrine Favre" userId="a2196e55-b00e-488c-8475-f21d68d93e57" providerId="ADAL" clId="{A8470C7B-1CE6-4405-AC62-D17E89F275AF}" dt="2020-04-02T15:49:18.975" v="5871" actId="1035"/>
          <ac:spMkLst>
            <pc:docMk/>
            <pc:sldMk cId="1688995950" sldId="321"/>
            <ac:spMk id="16" creationId="{2CF623DA-6618-4217-B09F-56BE64B70220}"/>
          </ac:spMkLst>
        </pc:spChg>
        <pc:spChg chg="mod">
          <ac:chgData name="Sandrine Favre" userId="a2196e55-b00e-488c-8475-f21d68d93e57" providerId="ADAL" clId="{A8470C7B-1CE6-4405-AC62-D17E89F275AF}" dt="2020-04-02T15:49:18.975" v="5871" actId="1035"/>
          <ac:spMkLst>
            <pc:docMk/>
            <pc:sldMk cId="1688995950" sldId="321"/>
            <ac:spMk id="17" creationId="{6B6C819D-6959-4722-A410-44E0E8390FC4}"/>
          </ac:spMkLst>
        </pc:spChg>
        <pc:spChg chg="add del mod">
          <ac:chgData name="Sandrine Favre" userId="a2196e55-b00e-488c-8475-f21d68d93e57" providerId="ADAL" clId="{A8470C7B-1CE6-4405-AC62-D17E89F275AF}" dt="2020-04-02T16:27:58.161" v="6123" actId="478"/>
          <ac:spMkLst>
            <pc:docMk/>
            <pc:sldMk cId="1688995950" sldId="321"/>
            <ac:spMk id="18" creationId="{CDF6C8EC-0F51-4AA1-9074-A314938D436B}"/>
          </ac:spMkLst>
        </pc:spChg>
        <pc:spChg chg="mod">
          <ac:chgData name="Sandrine Favre" userId="a2196e55-b00e-488c-8475-f21d68d93e57" providerId="ADAL" clId="{A8470C7B-1CE6-4405-AC62-D17E89F275AF}" dt="2020-04-02T15:49:18.975" v="5871" actId="1035"/>
          <ac:spMkLst>
            <pc:docMk/>
            <pc:sldMk cId="1688995950" sldId="321"/>
            <ac:spMk id="28" creationId="{2E231BD4-B943-48A9-BAA5-E05699E548B5}"/>
          </ac:spMkLst>
        </pc:spChg>
        <pc:spChg chg="mod">
          <ac:chgData name="Sandrine Favre" userId="a2196e55-b00e-488c-8475-f21d68d93e57" providerId="ADAL" clId="{A8470C7B-1CE6-4405-AC62-D17E89F275AF}" dt="2020-04-02T15:49:18.975" v="5871" actId="1035"/>
          <ac:spMkLst>
            <pc:docMk/>
            <pc:sldMk cId="1688995950" sldId="321"/>
            <ac:spMk id="29" creationId="{0CF49220-2782-41EF-AE78-0CCF8A694DE4}"/>
          </ac:spMkLst>
        </pc:spChg>
        <pc:spChg chg="mod">
          <ac:chgData name="Sandrine Favre" userId="a2196e55-b00e-488c-8475-f21d68d93e57" providerId="ADAL" clId="{A8470C7B-1CE6-4405-AC62-D17E89F275AF}" dt="2020-04-02T15:49:18.975" v="5871" actId="1035"/>
          <ac:spMkLst>
            <pc:docMk/>
            <pc:sldMk cId="1688995950" sldId="321"/>
            <ac:spMk id="30" creationId="{8FED5FBB-4043-4D3A-B87A-14CD66EC5761}"/>
          </ac:spMkLst>
        </pc:spChg>
        <pc:spChg chg="mod">
          <ac:chgData name="Sandrine Favre" userId="a2196e55-b00e-488c-8475-f21d68d93e57" providerId="ADAL" clId="{A8470C7B-1CE6-4405-AC62-D17E89F275AF}" dt="2020-04-02T15:49:18.975" v="5871" actId="1035"/>
          <ac:spMkLst>
            <pc:docMk/>
            <pc:sldMk cId="1688995950" sldId="321"/>
            <ac:spMk id="31" creationId="{1CE106D5-83D8-4C09-8A5A-956D4EF3BA80}"/>
          </ac:spMkLst>
        </pc:spChg>
        <pc:spChg chg="add mod">
          <ac:chgData name="Sandrine Favre" userId="a2196e55-b00e-488c-8475-f21d68d93e57" providerId="ADAL" clId="{A8470C7B-1CE6-4405-AC62-D17E89F275AF}" dt="2020-04-02T15:43:00.292" v="5791" actId="14100"/>
          <ac:spMkLst>
            <pc:docMk/>
            <pc:sldMk cId="1688995950" sldId="321"/>
            <ac:spMk id="35" creationId="{FF3EC3D8-3075-4063-9C2B-4873E2B100FB}"/>
          </ac:spMkLst>
        </pc:spChg>
        <pc:spChg chg="add">
          <ac:chgData name="Sandrine Favre" userId="a2196e55-b00e-488c-8475-f21d68d93e57" providerId="ADAL" clId="{A8470C7B-1CE6-4405-AC62-D17E89F275AF}" dt="2020-04-02T15:49:03.863" v="5857"/>
          <ac:spMkLst>
            <pc:docMk/>
            <pc:sldMk cId="1688995950" sldId="321"/>
            <ac:spMk id="37" creationId="{892DBF0D-3B9D-4220-9F82-E6074BDC66FD}"/>
          </ac:spMkLst>
        </pc:spChg>
        <pc:spChg chg="add mod">
          <ac:chgData name="Sandrine Favre" userId="a2196e55-b00e-488c-8475-f21d68d93e57" providerId="ADAL" clId="{A8470C7B-1CE6-4405-AC62-D17E89F275AF}" dt="2020-04-02T16:28:00.260" v="6125" actId="20577"/>
          <ac:spMkLst>
            <pc:docMk/>
            <pc:sldMk cId="1688995950" sldId="321"/>
            <ac:spMk id="39" creationId="{5E84F4AB-19E9-45E3-BCCD-52E8C4AD9E4F}"/>
          </ac:spMkLst>
        </pc:spChg>
        <pc:spChg chg="add del">
          <ac:chgData name="Sandrine Favre" userId="a2196e55-b00e-488c-8475-f21d68d93e57" providerId="ADAL" clId="{A8470C7B-1CE6-4405-AC62-D17E89F275AF}" dt="2020-04-02T16:36:46.034" v="6229" actId="478"/>
          <ac:spMkLst>
            <pc:docMk/>
            <pc:sldMk cId="1688995950" sldId="321"/>
            <ac:spMk id="40" creationId="{F434E8F8-F057-44B3-8B48-6BCE4E4B71EC}"/>
          </ac:spMkLst>
        </pc:spChg>
        <pc:spChg chg="add">
          <ac:chgData name="Sandrine Favre" userId="a2196e55-b00e-488c-8475-f21d68d93e57" providerId="ADAL" clId="{A8470C7B-1CE6-4405-AC62-D17E89F275AF}" dt="2020-04-02T16:36:46.752" v="6230"/>
          <ac:spMkLst>
            <pc:docMk/>
            <pc:sldMk cId="1688995950" sldId="321"/>
            <ac:spMk id="42" creationId="{38B51214-B99D-4E63-B7E2-9972E4588EC9}"/>
          </ac:spMkLst>
        </pc:spChg>
        <pc:picChg chg="add mod">
          <ac:chgData name="Sandrine Favre" userId="a2196e55-b00e-488c-8475-f21d68d93e57" providerId="ADAL" clId="{A8470C7B-1CE6-4405-AC62-D17E89F275AF}" dt="2020-04-02T15:44:43.600" v="5806" actId="1076"/>
          <ac:picMkLst>
            <pc:docMk/>
            <pc:sldMk cId="1688995950" sldId="321"/>
            <ac:picMk id="36" creationId="{F6052F9F-D778-434C-8CDE-0E893B2BB6AB}"/>
          </ac:picMkLst>
        </pc:picChg>
        <pc:picChg chg="add del mod">
          <ac:chgData name="Sandrine Favre" userId="a2196e55-b00e-488c-8475-f21d68d93e57" providerId="ADAL" clId="{A8470C7B-1CE6-4405-AC62-D17E89F275AF}" dt="2020-04-02T16:36:43.846" v="6228" actId="478"/>
          <ac:picMkLst>
            <pc:docMk/>
            <pc:sldMk cId="1688995950" sldId="321"/>
            <ac:picMk id="38" creationId="{8CDE8743-27B1-4FE3-B54B-0955F235DD7B}"/>
          </ac:picMkLst>
        </pc:picChg>
        <pc:picChg chg="add">
          <ac:chgData name="Sandrine Favre" userId="a2196e55-b00e-488c-8475-f21d68d93e57" providerId="ADAL" clId="{A8470C7B-1CE6-4405-AC62-D17E89F275AF}" dt="2020-04-02T16:36:46.752" v="6230"/>
          <ac:picMkLst>
            <pc:docMk/>
            <pc:sldMk cId="1688995950" sldId="321"/>
            <ac:picMk id="41" creationId="{E3F48B74-10DD-4DD9-9257-7B1FB03F45DB}"/>
          </ac:picMkLst>
        </pc:picChg>
        <pc:cxnChg chg="mod">
          <ac:chgData name="Sandrine Favre" userId="a2196e55-b00e-488c-8475-f21d68d93e57" providerId="ADAL" clId="{A8470C7B-1CE6-4405-AC62-D17E89F275AF}" dt="2020-04-02T15:49:18.975" v="5871" actId="1035"/>
          <ac:cxnSpMkLst>
            <pc:docMk/>
            <pc:sldMk cId="1688995950" sldId="321"/>
            <ac:cxnSpMk id="20" creationId="{74F128A5-9B62-4A4F-BEA7-1268C6B7BA77}"/>
          </ac:cxnSpMkLst>
        </pc:cxnChg>
        <pc:cxnChg chg="mod">
          <ac:chgData name="Sandrine Favre" userId="a2196e55-b00e-488c-8475-f21d68d93e57" providerId="ADAL" clId="{A8470C7B-1CE6-4405-AC62-D17E89F275AF}" dt="2020-04-02T15:49:18.975" v="5871" actId="1035"/>
          <ac:cxnSpMkLst>
            <pc:docMk/>
            <pc:sldMk cId="1688995950" sldId="321"/>
            <ac:cxnSpMk id="22" creationId="{666EE6F6-99D6-4CCC-8CE8-32B284276193}"/>
          </ac:cxnSpMkLst>
        </pc:cxnChg>
        <pc:cxnChg chg="mod">
          <ac:chgData name="Sandrine Favre" userId="a2196e55-b00e-488c-8475-f21d68d93e57" providerId="ADAL" clId="{A8470C7B-1CE6-4405-AC62-D17E89F275AF}" dt="2020-04-02T15:49:18.975" v="5871" actId="1035"/>
          <ac:cxnSpMkLst>
            <pc:docMk/>
            <pc:sldMk cId="1688995950" sldId="321"/>
            <ac:cxnSpMk id="24" creationId="{05A0C246-1DCC-40F6-804E-0125885D2FC2}"/>
          </ac:cxnSpMkLst>
        </pc:cxnChg>
        <pc:cxnChg chg="mod">
          <ac:chgData name="Sandrine Favre" userId="a2196e55-b00e-488c-8475-f21d68d93e57" providerId="ADAL" clId="{A8470C7B-1CE6-4405-AC62-D17E89F275AF}" dt="2020-04-02T15:49:18.975" v="5871" actId="1035"/>
          <ac:cxnSpMkLst>
            <pc:docMk/>
            <pc:sldMk cId="1688995950" sldId="321"/>
            <ac:cxnSpMk id="32" creationId="{59119400-D4F3-43C0-BE98-82DDFF7A678C}"/>
          </ac:cxnSpMkLst>
        </pc:cxnChg>
        <pc:cxnChg chg="mod">
          <ac:chgData name="Sandrine Favre" userId="a2196e55-b00e-488c-8475-f21d68d93e57" providerId="ADAL" clId="{A8470C7B-1CE6-4405-AC62-D17E89F275AF}" dt="2020-04-02T15:49:18.975" v="5871" actId="1035"/>
          <ac:cxnSpMkLst>
            <pc:docMk/>
            <pc:sldMk cId="1688995950" sldId="321"/>
            <ac:cxnSpMk id="33" creationId="{7E2C94DA-1483-4001-8B24-CA1ADC8D0B19}"/>
          </ac:cxnSpMkLst>
        </pc:cxnChg>
        <pc:cxnChg chg="mod">
          <ac:chgData name="Sandrine Favre" userId="a2196e55-b00e-488c-8475-f21d68d93e57" providerId="ADAL" clId="{A8470C7B-1CE6-4405-AC62-D17E89F275AF}" dt="2020-04-02T15:49:18.975" v="5871" actId="1035"/>
          <ac:cxnSpMkLst>
            <pc:docMk/>
            <pc:sldMk cId="1688995950" sldId="321"/>
            <ac:cxnSpMk id="34" creationId="{204F0F4B-1C77-4EAA-8555-BA2266C1E5E0}"/>
          </ac:cxnSpMkLst>
        </pc:cxnChg>
      </pc:sldChg>
      <pc:sldChg chg="addSp delSp modSp delCm">
        <pc:chgData name="Sandrine Favre" userId="a2196e55-b00e-488c-8475-f21d68d93e57" providerId="ADAL" clId="{A8470C7B-1CE6-4405-AC62-D17E89F275AF}" dt="2020-04-02T16:39:05.326" v="6242" actId="1592"/>
        <pc:sldMkLst>
          <pc:docMk/>
          <pc:sldMk cId="156024197" sldId="322"/>
        </pc:sldMkLst>
        <pc:spChg chg="del">
          <ac:chgData name="Sandrine Favre" userId="a2196e55-b00e-488c-8475-f21d68d93e57" providerId="ADAL" clId="{A8470C7B-1CE6-4405-AC62-D17E89F275AF}" dt="2020-04-02T16:22:54.874" v="6084" actId="478"/>
          <ac:spMkLst>
            <pc:docMk/>
            <pc:sldMk cId="156024197" sldId="322"/>
            <ac:spMk id="45" creationId="{54817CCC-CF61-4DAF-8BF8-BB4185AED7CC}"/>
          </ac:spMkLst>
        </pc:spChg>
        <pc:spChg chg="add">
          <ac:chgData name="Sandrine Favre" userId="a2196e55-b00e-488c-8475-f21d68d93e57" providerId="ADAL" clId="{A8470C7B-1CE6-4405-AC62-D17E89F275AF}" dt="2020-04-02T16:24:45.700" v="6091"/>
          <ac:spMkLst>
            <pc:docMk/>
            <pc:sldMk cId="156024197" sldId="322"/>
            <ac:spMk id="46" creationId="{5B35E657-44E2-4BE1-8800-06190F7A050D}"/>
          </ac:spMkLst>
        </pc:spChg>
        <pc:spChg chg="mod">
          <ac:chgData name="Sandrine Favre" userId="a2196e55-b00e-488c-8475-f21d68d93e57" providerId="ADAL" clId="{A8470C7B-1CE6-4405-AC62-D17E89F275AF}" dt="2020-04-02T16:22:11.509" v="6081"/>
          <ac:spMkLst>
            <pc:docMk/>
            <pc:sldMk cId="156024197" sldId="322"/>
            <ac:spMk id="115" creationId="{15DB7D7C-7F9F-4686-A6A2-AED3F2F25616}"/>
          </ac:spMkLst>
        </pc:spChg>
        <pc:spChg chg="mod">
          <ac:chgData name="Sandrine Favre" userId="a2196e55-b00e-488c-8475-f21d68d93e57" providerId="ADAL" clId="{A8470C7B-1CE6-4405-AC62-D17E89F275AF}" dt="2020-04-02T16:21:22.858" v="6079"/>
          <ac:spMkLst>
            <pc:docMk/>
            <pc:sldMk cId="156024197" sldId="322"/>
            <ac:spMk id="123" creationId="{B0B3D87B-74E3-455C-9016-8C70E74A0CC2}"/>
          </ac:spMkLst>
        </pc:spChg>
        <pc:spChg chg="mod">
          <ac:chgData name="Sandrine Favre" userId="a2196e55-b00e-488c-8475-f21d68d93e57" providerId="ADAL" clId="{A8470C7B-1CE6-4405-AC62-D17E89F275AF}" dt="2020-04-02T16:21:57.507" v="6080"/>
          <ac:spMkLst>
            <pc:docMk/>
            <pc:sldMk cId="156024197" sldId="322"/>
            <ac:spMk id="128" creationId="{51F413B3-DE15-4B86-8569-D2A3FE142B15}"/>
          </ac:spMkLst>
        </pc:spChg>
        <pc:spChg chg="mod">
          <ac:chgData name="Sandrine Favre" userId="a2196e55-b00e-488c-8475-f21d68d93e57" providerId="ADAL" clId="{A8470C7B-1CE6-4405-AC62-D17E89F275AF}" dt="2020-04-02T16:21:10.853" v="6078"/>
          <ac:spMkLst>
            <pc:docMk/>
            <pc:sldMk cId="156024197" sldId="322"/>
            <ac:spMk id="138" creationId="{6AA65434-FD71-4DB0-913C-6497E9D23AF4}"/>
          </ac:spMkLst>
        </pc:spChg>
        <pc:spChg chg="mod">
          <ac:chgData name="Sandrine Favre" userId="a2196e55-b00e-488c-8475-f21d68d93e57" providerId="ADAL" clId="{A8470C7B-1CE6-4405-AC62-D17E89F275AF}" dt="2020-04-02T16:22:31.369" v="6082"/>
          <ac:spMkLst>
            <pc:docMk/>
            <pc:sldMk cId="156024197" sldId="322"/>
            <ac:spMk id="148" creationId="{EB6346C2-9674-4C32-9694-58D89DFE6444}"/>
          </ac:spMkLst>
        </pc:spChg>
        <pc:spChg chg="mod">
          <ac:chgData name="Sandrine Favre" userId="a2196e55-b00e-488c-8475-f21d68d93e57" providerId="ADAL" clId="{A8470C7B-1CE6-4405-AC62-D17E89F275AF}" dt="2020-04-02T16:22:50.743" v="6083"/>
          <ac:spMkLst>
            <pc:docMk/>
            <pc:sldMk cId="156024197" sldId="322"/>
            <ac:spMk id="156" creationId="{B881AEFF-F8D7-4098-8701-537E3066E38D}"/>
          </ac:spMkLst>
        </pc:spChg>
        <pc:picChg chg="mod">
          <ac:chgData name="Sandrine Favre" userId="a2196e55-b00e-488c-8475-f21d68d93e57" providerId="ADAL" clId="{A8470C7B-1CE6-4405-AC62-D17E89F275AF}" dt="2020-04-02T16:23:24.607" v="6086"/>
          <ac:picMkLst>
            <pc:docMk/>
            <pc:sldMk cId="156024197" sldId="322"/>
            <ac:picMk id="101" creationId="{BECCD1A8-D6E3-4AFC-8661-6CC9148C9EA8}"/>
          </ac:picMkLst>
        </pc:picChg>
        <pc:picChg chg="mod">
          <ac:chgData name="Sandrine Favre" userId="a2196e55-b00e-488c-8475-f21d68d93e57" providerId="ADAL" clId="{A8470C7B-1CE6-4405-AC62-D17E89F275AF}" dt="2020-04-02T16:23:56.804" v="6088"/>
          <ac:picMkLst>
            <pc:docMk/>
            <pc:sldMk cId="156024197" sldId="322"/>
            <ac:picMk id="103" creationId="{05B8A162-4E14-4450-8554-5C1242B34A96}"/>
          </ac:picMkLst>
        </pc:picChg>
        <pc:picChg chg="mod">
          <ac:chgData name="Sandrine Favre" userId="a2196e55-b00e-488c-8475-f21d68d93e57" providerId="ADAL" clId="{A8470C7B-1CE6-4405-AC62-D17E89F275AF}" dt="2020-04-02T16:24:27.154" v="6090"/>
          <ac:picMkLst>
            <pc:docMk/>
            <pc:sldMk cId="156024197" sldId="322"/>
            <ac:picMk id="107" creationId="{A6FC4F29-204A-43C1-A493-247D39C2B9CD}"/>
          </ac:picMkLst>
        </pc:picChg>
        <pc:picChg chg="mod">
          <ac:chgData name="Sandrine Favre" userId="a2196e55-b00e-488c-8475-f21d68d93e57" providerId="ADAL" clId="{A8470C7B-1CE6-4405-AC62-D17E89F275AF}" dt="2020-04-02T16:24:10.568" v="6089"/>
          <ac:picMkLst>
            <pc:docMk/>
            <pc:sldMk cId="156024197" sldId="322"/>
            <ac:picMk id="109" creationId="{1A09F860-4E05-4631-BF68-3F7C03BB54BD}"/>
          </ac:picMkLst>
        </pc:picChg>
        <pc:picChg chg="mod">
          <ac:chgData name="Sandrine Favre" userId="a2196e55-b00e-488c-8475-f21d68d93e57" providerId="ADAL" clId="{A8470C7B-1CE6-4405-AC62-D17E89F275AF}" dt="2020-04-02T16:23:37.181" v="6087"/>
          <ac:picMkLst>
            <pc:docMk/>
            <pc:sldMk cId="156024197" sldId="322"/>
            <ac:picMk id="111" creationId="{312577FD-7482-423A-983D-DF1B5CC071C1}"/>
          </ac:picMkLst>
        </pc:picChg>
        <pc:picChg chg="mod">
          <ac:chgData name="Sandrine Favre" userId="a2196e55-b00e-488c-8475-f21d68d93e57" providerId="ADAL" clId="{A8470C7B-1CE6-4405-AC62-D17E89F275AF}" dt="2020-04-02T16:23:17.635" v="6085"/>
          <ac:picMkLst>
            <pc:docMk/>
            <pc:sldMk cId="156024197" sldId="322"/>
            <ac:picMk id="140" creationId="{050E8CF6-F6E4-47F2-BBBD-7F1BE7C78136}"/>
          </ac:picMkLst>
        </pc:picChg>
      </pc:sldChg>
      <pc:sldChg chg="addCm delCm modCm">
        <pc:chgData name="Sandrine Favre" userId="a2196e55-b00e-488c-8475-f21d68d93e57" providerId="ADAL" clId="{A8470C7B-1CE6-4405-AC62-D17E89F275AF}" dt="2020-04-02T16:38:47.243" v="6240" actId="1592"/>
        <pc:sldMkLst>
          <pc:docMk/>
          <pc:sldMk cId="3258063940" sldId="323"/>
        </pc:sldMkLst>
      </pc:sldChg>
      <pc:sldChg chg="addSp delSp modSp add modAnim addCm delCm modCm">
        <pc:chgData name="Sandrine Favre" userId="a2196e55-b00e-488c-8475-f21d68d93e57" providerId="ADAL" clId="{A8470C7B-1CE6-4405-AC62-D17E89F275AF}" dt="2020-04-03T14:18:24.832" v="6417"/>
        <pc:sldMkLst>
          <pc:docMk/>
          <pc:sldMk cId="3184811484" sldId="324"/>
        </pc:sldMkLst>
        <pc:spChg chg="mod">
          <ac:chgData name="Sandrine Favre" userId="a2196e55-b00e-488c-8475-f21d68d93e57" providerId="ADAL" clId="{A8470C7B-1CE6-4405-AC62-D17E89F275AF}" dt="2020-04-02T06:39:11.094" v="3705" actId="20577"/>
          <ac:spMkLst>
            <pc:docMk/>
            <pc:sldMk cId="3184811484" sldId="324"/>
            <ac:spMk id="2" creationId="{F88E6164-6ABC-4587-93EE-5F23CBD222F4}"/>
          </ac:spMkLst>
        </pc:spChg>
        <pc:spChg chg="add mod">
          <ac:chgData name="Sandrine Favre" userId="a2196e55-b00e-488c-8475-f21d68d93e57" providerId="ADAL" clId="{A8470C7B-1CE6-4405-AC62-D17E89F275AF}" dt="2020-04-03T14:10:48.613" v="6406" actId="1582"/>
          <ac:spMkLst>
            <pc:docMk/>
            <pc:sldMk cId="3184811484" sldId="324"/>
            <ac:spMk id="3" creationId="{4EC66595-C5AC-43A0-A742-3B405120DEA7}"/>
          </ac:spMkLst>
        </pc:spChg>
        <pc:spChg chg="add del">
          <ac:chgData name="Sandrine Favre" userId="a2196e55-b00e-488c-8475-f21d68d93e57" providerId="ADAL" clId="{A8470C7B-1CE6-4405-AC62-D17E89F275AF}" dt="2020-04-02T06:50:40.078" v="3820" actId="478"/>
          <ac:spMkLst>
            <pc:docMk/>
            <pc:sldMk cId="3184811484" sldId="324"/>
            <ac:spMk id="3" creationId="{6A0E7FE6-FB4D-4D99-9D04-347844CABD65}"/>
          </ac:spMkLst>
        </pc:spChg>
        <pc:spChg chg="add">
          <ac:chgData name="Sandrine Favre" userId="a2196e55-b00e-488c-8475-f21d68d93e57" providerId="ADAL" clId="{A8470C7B-1CE6-4405-AC62-D17E89F275AF}" dt="2020-04-02T06:39:17.523" v="3706"/>
          <ac:spMkLst>
            <pc:docMk/>
            <pc:sldMk cId="3184811484" sldId="324"/>
            <ac:spMk id="7" creationId="{7E834C28-27C8-4296-8EDA-A32940142472}"/>
          </ac:spMkLst>
        </pc:spChg>
        <pc:spChg chg="add mod">
          <ac:chgData name="Sandrine Favre" userId="a2196e55-b00e-488c-8475-f21d68d93e57" providerId="ADAL" clId="{A8470C7B-1CE6-4405-AC62-D17E89F275AF}" dt="2020-04-02T06:52:09.577" v="3830" actId="207"/>
          <ac:spMkLst>
            <pc:docMk/>
            <pc:sldMk cId="3184811484" sldId="324"/>
            <ac:spMk id="14" creationId="{E130B502-79B4-47CD-952F-B03FF67E249F}"/>
          </ac:spMkLst>
        </pc:spChg>
        <pc:spChg chg="add mod">
          <ac:chgData name="Sandrine Favre" userId="a2196e55-b00e-488c-8475-f21d68d93e57" providerId="ADAL" clId="{A8470C7B-1CE6-4405-AC62-D17E89F275AF}" dt="2020-04-02T06:52:19.673" v="3834" actId="207"/>
          <ac:spMkLst>
            <pc:docMk/>
            <pc:sldMk cId="3184811484" sldId="324"/>
            <ac:spMk id="15" creationId="{95389BAE-2A1C-4FA1-9B79-885A0A491630}"/>
          </ac:spMkLst>
        </pc:spChg>
        <pc:spChg chg="add mod">
          <ac:chgData name="Sandrine Favre" userId="a2196e55-b00e-488c-8475-f21d68d93e57" providerId="ADAL" clId="{A8470C7B-1CE6-4405-AC62-D17E89F275AF}" dt="2020-04-02T06:52:30.007" v="3838" actId="207"/>
          <ac:spMkLst>
            <pc:docMk/>
            <pc:sldMk cId="3184811484" sldId="324"/>
            <ac:spMk id="17" creationId="{88D90B93-746A-4906-A1F9-39AB2E4ADBC4}"/>
          </ac:spMkLst>
        </pc:spChg>
        <pc:spChg chg="add mod">
          <ac:chgData name="Sandrine Favre" userId="a2196e55-b00e-488c-8475-f21d68d93e57" providerId="ADAL" clId="{A8470C7B-1CE6-4405-AC62-D17E89F275AF}" dt="2020-04-02T06:50:04.802" v="3815" actId="1076"/>
          <ac:spMkLst>
            <pc:docMk/>
            <pc:sldMk cId="3184811484" sldId="324"/>
            <ac:spMk id="18" creationId="{DC00ECD1-712A-4023-B20B-2B877A02B3BC}"/>
          </ac:spMkLst>
        </pc:spChg>
        <pc:spChg chg="add del mod">
          <ac:chgData name="Sandrine Favre" userId="a2196e55-b00e-488c-8475-f21d68d93e57" providerId="ADAL" clId="{A8470C7B-1CE6-4405-AC62-D17E89F275AF}" dt="2020-04-02T06:49:55.862" v="3813" actId="478"/>
          <ac:spMkLst>
            <pc:docMk/>
            <pc:sldMk cId="3184811484" sldId="324"/>
            <ac:spMk id="19" creationId="{9884FD72-8647-4DC2-A9A2-34B1AC4C26D2}"/>
          </ac:spMkLst>
        </pc:spChg>
        <pc:spChg chg="add mod">
          <ac:chgData name="Sandrine Favre" userId="a2196e55-b00e-488c-8475-f21d68d93e57" providerId="ADAL" clId="{A8470C7B-1CE6-4405-AC62-D17E89F275AF}" dt="2020-04-02T06:50:42.487" v="3821" actId="1076"/>
          <ac:spMkLst>
            <pc:docMk/>
            <pc:sldMk cId="3184811484" sldId="324"/>
            <ac:spMk id="20" creationId="{B71634B1-3AEA-418D-9CC5-F343ED3F4D34}"/>
          </ac:spMkLst>
        </pc:spChg>
        <pc:spChg chg="add mod">
          <ac:chgData name="Sandrine Favre" userId="a2196e55-b00e-488c-8475-f21d68d93e57" providerId="ADAL" clId="{A8470C7B-1CE6-4405-AC62-D17E89F275AF}" dt="2020-04-02T06:52:15.334" v="3832" actId="207"/>
          <ac:spMkLst>
            <pc:docMk/>
            <pc:sldMk cId="3184811484" sldId="324"/>
            <ac:spMk id="21" creationId="{55F1C2F7-5F6A-4CF4-973D-90FBAAE0E776}"/>
          </ac:spMkLst>
        </pc:spChg>
        <pc:spChg chg="add mod">
          <ac:chgData name="Sandrine Favre" userId="a2196e55-b00e-488c-8475-f21d68d93e57" providerId="ADAL" clId="{A8470C7B-1CE6-4405-AC62-D17E89F275AF}" dt="2020-04-02T06:52:25.087" v="3836" actId="207"/>
          <ac:spMkLst>
            <pc:docMk/>
            <pc:sldMk cId="3184811484" sldId="324"/>
            <ac:spMk id="22" creationId="{F0E7F894-F6DD-46C1-A71E-3EDA3B6DBD1C}"/>
          </ac:spMkLst>
        </pc:spChg>
        <pc:spChg chg="add del mod">
          <ac:chgData name="Sandrine Favre" userId="a2196e55-b00e-488c-8475-f21d68d93e57" providerId="ADAL" clId="{A8470C7B-1CE6-4405-AC62-D17E89F275AF}" dt="2020-04-02T06:49:21.761" v="3807" actId="478"/>
          <ac:spMkLst>
            <pc:docMk/>
            <pc:sldMk cId="3184811484" sldId="324"/>
            <ac:spMk id="23" creationId="{131673B9-5F7A-4969-BFEB-3ED1AD163072}"/>
          </ac:spMkLst>
        </pc:spChg>
        <pc:spChg chg="add mod">
          <ac:chgData name="Sandrine Favre" userId="a2196e55-b00e-488c-8475-f21d68d93e57" providerId="ADAL" clId="{A8470C7B-1CE6-4405-AC62-D17E89F275AF}" dt="2020-04-02T08:06:07.603" v="3907" actId="164"/>
          <ac:spMkLst>
            <pc:docMk/>
            <pc:sldMk cId="3184811484" sldId="324"/>
            <ac:spMk id="33" creationId="{703741D5-CA77-48B3-9A70-BE5CBE34E568}"/>
          </ac:spMkLst>
        </pc:spChg>
        <pc:spChg chg="add mod">
          <ac:chgData name="Sandrine Favre" userId="a2196e55-b00e-488c-8475-f21d68d93e57" providerId="ADAL" clId="{A8470C7B-1CE6-4405-AC62-D17E89F275AF}" dt="2020-04-02T08:06:14.322" v="3908" actId="164"/>
          <ac:spMkLst>
            <pc:docMk/>
            <pc:sldMk cId="3184811484" sldId="324"/>
            <ac:spMk id="34" creationId="{F17A45DC-70C8-4F1F-AB9A-4E332A72F786}"/>
          </ac:spMkLst>
        </pc:spChg>
        <pc:spChg chg="mod">
          <ac:chgData name="Sandrine Favre" userId="a2196e55-b00e-488c-8475-f21d68d93e57" providerId="ADAL" clId="{A8470C7B-1CE6-4405-AC62-D17E89F275AF}" dt="2020-04-03T14:07:37.201" v="6390" actId="403"/>
          <ac:spMkLst>
            <pc:docMk/>
            <pc:sldMk cId="3184811484" sldId="324"/>
            <ac:spMk id="38" creationId="{63148BBD-C05E-49A0-9C5A-2B2A5B883122}"/>
          </ac:spMkLst>
        </pc:spChg>
        <pc:spChg chg="add mod">
          <ac:chgData name="Sandrine Favre" userId="a2196e55-b00e-488c-8475-f21d68d93e57" providerId="ADAL" clId="{A8470C7B-1CE6-4405-AC62-D17E89F275AF}" dt="2020-04-03T14:11:03.384" v="6409" actId="1076"/>
          <ac:spMkLst>
            <pc:docMk/>
            <pc:sldMk cId="3184811484" sldId="324"/>
            <ac:spMk id="39" creationId="{55DD2805-881B-4410-AA2F-BD9A812430DA}"/>
          </ac:spMkLst>
        </pc:spChg>
        <pc:spChg chg="add del mod">
          <ac:chgData name="Sandrine Favre" userId="a2196e55-b00e-488c-8475-f21d68d93e57" providerId="ADAL" clId="{A8470C7B-1CE6-4405-AC62-D17E89F275AF}" dt="2020-04-02T10:11:19.262" v="3929" actId="478"/>
          <ac:spMkLst>
            <pc:docMk/>
            <pc:sldMk cId="3184811484" sldId="324"/>
            <ac:spMk id="51" creationId="{11BD14B8-205C-4B66-B018-6F4E2F874F5D}"/>
          </ac:spMkLst>
        </pc:spChg>
        <pc:spChg chg="add del mod">
          <ac:chgData name="Sandrine Favre" userId="a2196e55-b00e-488c-8475-f21d68d93e57" providerId="ADAL" clId="{A8470C7B-1CE6-4405-AC62-D17E89F275AF}" dt="2020-04-02T10:11:19.881" v="3930" actId="478"/>
          <ac:spMkLst>
            <pc:docMk/>
            <pc:sldMk cId="3184811484" sldId="324"/>
            <ac:spMk id="52" creationId="{C9F528F9-9690-4EC5-B4E6-29BA961CC6EE}"/>
          </ac:spMkLst>
        </pc:spChg>
        <pc:spChg chg="add del mod">
          <ac:chgData name="Sandrine Favre" userId="a2196e55-b00e-488c-8475-f21d68d93e57" providerId="ADAL" clId="{A8470C7B-1CE6-4405-AC62-D17E89F275AF}" dt="2020-04-02T10:11:33.392" v="3965" actId="478"/>
          <ac:spMkLst>
            <pc:docMk/>
            <pc:sldMk cId="3184811484" sldId="324"/>
            <ac:spMk id="53" creationId="{392A87D9-07A6-411E-B086-C648B329B3BE}"/>
          </ac:spMkLst>
        </pc:spChg>
        <pc:spChg chg="add del mod">
          <ac:chgData name="Sandrine Favre" userId="a2196e55-b00e-488c-8475-f21d68d93e57" providerId="ADAL" clId="{A8470C7B-1CE6-4405-AC62-D17E89F275AF}" dt="2020-04-02T10:13:41.735" v="3987" actId="478"/>
          <ac:spMkLst>
            <pc:docMk/>
            <pc:sldMk cId="3184811484" sldId="324"/>
            <ac:spMk id="54" creationId="{4B8C80F9-DE22-48A0-891D-6D52A452DC05}"/>
          </ac:spMkLst>
        </pc:spChg>
        <pc:spChg chg="add mod">
          <ac:chgData name="Sandrine Favre" userId="a2196e55-b00e-488c-8475-f21d68d93e57" providerId="ADAL" clId="{A8470C7B-1CE6-4405-AC62-D17E89F275AF}" dt="2020-04-02T10:13:51.705" v="3991" actId="1076"/>
          <ac:spMkLst>
            <pc:docMk/>
            <pc:sldMk cId="3184811484" sldId="324"/>
            <ac:spMk id="55" creationId="{2E926159-7AD8-4D83-B37E-8C2511784CA2}"/>
          </ac:spMkLst>
        </pc:spChg>
        <pc:spChg chg="add mod">
          <ac:chgData name="Sandrine Favre" userId="a2196e55-b00e-488c-8475-f21d68d93e57" providerId="ADAL" clId="{A8470C7B-1CE6-4405-AC62-D17E89F275AF}" dt="2020-04-02T10:13:54.185" v="3992" actId="1076"/>
          <ac:spMkLst>
            <pc:docMk/>
            <pc:sldMk cId="3184811484" sldId="324"/>
            <ac:spMk id="56" creationId="{7252187B-384D-4827-9E1D-A60C481F57C0}"/>
          </ac:spMkLst>
        </pc:spChg>
        <pc:spChg chg="add mod">
          <ac:chgData name="Sandrine Favre" userId="a2196e55-b00e-488c-8475-f21d68d93e57" providerId="ADAL" clId="{A8470C7B-1CE6-4405-AC62-D17E89F275AF}" dt="2020-04-02T10:15:59.207" v="4074" actId="1076"/>
          <ac:spMkLst>
            <pc:docMk/>
            <pc:sldMk cId="3184811484" sldId="324"/>
            <ac:spMk id="57" creationId="{E3DE56D7-236C-4D92-903B-F6BEE3DE2F3B}"/>
          </ac:spMkLst>
        </pc:spChg>
        <pc:spChg chg="add mod">
          <ac:chgData name="Sandrine Favre" userId="a2196e55-b00e-488c-8475-f21d68d93e57" providerId="ADAL" clId="{A8470C7B-1CE6-4405-AC62-D17E89F275AF}" dt="2020-04-02T10:14:58.125" v="4073" actId="14100"/>
          <ac:spMkLst>
            <pc:docMk/>
            <pc:sldMk cId="3184811484" sldId="324"/>
            <ac:spMk id="58" creationId="{43F84F80-0C6E-4609-B982-94532EBBFAC3}"/>
          </ac:spMkLst>
        </pc:spChg>
        <pc:spChg chg="add mod">
          <ac:chgData name="Sandrine Favre" userId="a2196e55-b00e-488c-8475-f21d68d93e57" providerId="ADAL" clId="{A8470C7B-1CE6-4405-AC62-D17E89F275AF}" dt="2020-04-02T10:16:32.525" v="4076" actId="1076"/>
          <ac:spMkLst>
            <pc:docMk/>
            <pc:sldMk cId="3184811484" sldId="324"/>
            <ac:spMk id="59" creationId="{B2A5A13F-B83A-43AE-A3C5-8079B498F129}"/>
          </ac:spMkLst>
        </pc:spChg>
        <pc:spChg chg="add mod">
          <ac:chgData name="Sandrine Favre" userId="a2196e55-b00e-488c-8475-f21d68d93e57" providerId="ADAL" clId="{A8470C7B-1CE6-4405-AC62-D17E89F275AF}" dt="2020-04-02T10:16:32.525" v="4076" actId="1076"/>
          <ac:spMkLst>
            <pc:docMk/>
            <pc:sldMk cId="3184811484" sldId="324"/>
            <ac:spMk id="60" creationId="{B379871B-FDF8-4524-82D6-513C54C0ECC0}"/>
          </ac:spMkLst>
        </pc:spChg>
        <pc:spChg chg="add mod">
          <ac:chgData name="Sandrine Favre" userId="a2196e55-b00e-488c-8475-f21d68d93e57" providerId="ADAL" clId="{A8470C7B-1CE6-4405-AC62-D17E89F275AF}" dt="2020-04-02T10:16:32.525" v="4076" actId="1076"/>
          <ac:spMkLst>
            <pc:docMk/>
            <pc:sldMk cId="3184811484" sldId="324"/>
            <ac:spMk id="61" creationId="{77F9BB2E-42CC-40AA-B626-22BA507D780B}"/>
          </ac:spMkLst>
        </pc:spChg>
        <pc:spChg chg="add mod">
          <ac:chgData name="Sandrine Favre" userId="a2196e55-b00e-488c-8475-f21d68d93e57" providerId="ADAL" clId="{A8470C7B-1CE6-4405-AC62-D17E89F275AF}" dt="2020-04-02T10:17:08.939" v="4145" actId="313"/>
          <ac:spMkLst>
            <pc:docMk/>
            <pc:sldMk cId="3184811484" sldId="324"/>
            <ac:spMk id="62" creationId="{5EF3E96C-1ECD-4BF0-834C-2CA8623E3E56}"/>
          </ac:spMkLst>
        </pc:spChg>
        <pc:spChg chg="add mod">
          <ac:chgData name="Sandrine Favre" userId="a2196e55-b00e-488c-8475-f21d68d93e57" providerId="ADAL" clId="{A8470C7B-1CE6-4405-AC62-D17E89F275AF}" dt="2020-04-02T10:19:38.209" v="4173" actId="14100"/>
          <ac:spMkLst>
            <pc:docMk/>
            <pc:sldMk cId="3184811484" sldId="324"/>
            <ac:spMk id="65" creationId="{EF7D79F2-B867-4F71-8B85-22D196DDD98D}"/>
          </ac:spMkLst>
        </pc:spChg>
        <pc:grpChg chg="add">
          <ac:chgData name="Sandrine Favre" userId="a2196e55-b00e-488c-8475-f21d68d93e57" providerId="ADAL" clId="{A8470C7B-1CE6-4405-AC62-D17E89F275AF}" dt="2020-04-02T06:38:55.932" v="3692"/>
          <ac:grpSpMkLst>
            <pc:docMk/>
            <pc:sldMk cId="3184811484" sldId="324"/>
            <ac:grpSpMk id="4" creationId="{24F39C1F-26C2-48FB-8F82-2363B8D7FC8B}"/>
          </ac:grpSpMkLst>
        </pc:grpChg>
        <pc:grpChg chg="add mod">
          <ac:chgData name="Sandrine Favre" userId="a2196e55-b00e-488c-8475-f21d68d93e57" providerId="ADAL" clId="{A8470C7B-1CE6-4405-AC62-D17E89F275AF}" dt="2020-04-02T08:06:07.603" v="3907" actId="164"/>
          <ac:grpSpMkLst>
            <pc:docMk/>
            <pc:sldMk cId="3184811484" sldId="324"/>
            <ac:grpSpMk id="35" creationId="{DE51AF1B-4BDC-407A-A79C-E1F495BEAF6E}"/>
          </ac:grpSpMkLst>
        </pc:grpChg>
        <pc:grpChg chg="add mod">
          <ac:chgData name="Sandrine Favre" userId="a2196e55-b00e-488c-8475-f21d68d93e57" providerId="ADAL" clId="{A8470C7B-1CE6-4405-AC62-D17E89F275AF}" dt="2020-04-02T08:06:14.322" v="3908" actId="164"/>
          <ac:grpSpMkLst>
            <pc:docMk/>
            <pc:sldMk cId="3184811484" sldId="324"/>
            <ac:grpSpMk id="36" creationId="{BAAF2D91-E130-499E-8C43-461338AFDDD5}"/>
          </ac:grpSpMkLst>
        </pc:grpChg>
        <pc:picChg chg="add mod modCrop">
          <ac:chgData name="Sandrine Favre" userId="a2196e55-b00e-488c-8475-f21d68d93e57" providerId="ADAL" clId="{A8470C7B-1CE6-4405-AC62-D17E89F275AF}" dt="2020-04-02T08:06:07.603" v="3907" actId="164"/>
          <ac:picMkLst>
            <pc:docMk/>
            <pc:sldMk cId="3184811484" sldId="324"/>
            <ac:picMk id="29" creationId="{DC280D34-2D86-4B10-95CF-C401B99923E4}"/>
          </ac:picMkLst>
        </pc:picChg>
        <pc:picChg chg="add mod">
          <ac:chgData name="Sandrine Favre" userId="a2196e55-b00e-488c-8475-f21d68d93e57" providerId="ADAL" clId="{A8470C7B-1CE6-4405-AC62-D17E89F275AF}" dt="2020-04-02T08:06:14.322" v="3908" actId="164"/>
          <ac:picMkLst>
            <pc:docMk/>
            <pc:sldMk cId="3184811484" sldId="324"/>
            <ac:picMk id="30" creationId="{778720C8-13CC-49A4-9CE7-A0BD553F7BEA}"/>
          </ac:picMkLst>
        </pc:picChg>
        <pc:cxnChg chg="add mod">
          <ac:chgData name="Sandrine Favre" userId="a2196e55-b00e-488c-8475-f21d68d93e57" providerId="ADAL" clId="{A8470C7B-1CE6-4405-AC62-D17E89F275AF}" dt="2020-04-02T06:47:33.323" v="3731" actId="14100"/>
          <ac:cxnSpMkLst>
            <pc:docMk/>
            <pc:sldMk cId="3184811484" sldId="324"/>
            <ac:cxnSpMk id="9" creationId="{9E364D9A-985D-42E9-B82D-1EF69EC73157}"/>
          </ac:cxnSpMkLst>
        </pc:cxnChg>
        <pc:cxnChg chg="add mod">
          <ac:chgData name="Sandrine Favre" userId="a2196e55-b00e-488c-8475-f21d68d93e57" providerId="ADAL" clId="{A8470C7B-1CE6-4405-AC62-D17E89F275AF}" dt="2020-04-02T06:51:45.207" v="3828" actId="693"/>
          <ac:cxnSpMkLst>
            <pc:docMk/>
            <pc:sldMk cId="3184811484" sldId="324"/>
            <ac:cxnSpMk id="25" creationId="{96FDF018-9B1E-480F-8B80-12D75C074369}"/>
          </ac:cxnSpMkLst>
        </pc:cxnChg>
        <pc:cxnChg chg="add mod">
          <ac:chgData name="Sandrine Favre" userId="a2196e55-b00e-488c-8475-f21d68d93e57" providerId="ADAL" clId="{A8470C7B-1CE6-4405-AC62-D17E89F275AF}" dt="2020-04-02T06:51:19.669" v="3824" actId="693"/>
          <ac:cxnSpMkLst>
            <pc:docMk/>
            <pc:sldMk cId="3184811484" sldId="324"/>
            <ac:cxnSpMk id="27" creationId="{6AF9DB59-9F61-4E32-A136-7A1A488B9005}"/>
          </ac:cxnSpMkLst>
        </pc:cxnChg>
        <pc:cxnChg chg="add del mod">
          <ac:chgData name="Sandrine Favre" userId="a2196e55-b00e-488c-8475-f21d68d93e57" providerId="ADAL" clId="{A8470C7B-1CE6-4405-AC62-D17E89F275AF}" dt="2020-04-02T06:59:12.801" v="3852" actId="478"/>
          <ac:cxnSpMkLst>
            <pc:docMk/>
            <pc:sldMk cId="3184811484" sldId="324"/>
            <ac:cxnSpMk id="32" creationId="{D81CDD57-50FD-4F71-BBFF-41CFD8F82A9B}"/>
          </ac:cxnSpMkLst>
        </pc:cxnChg>
        <pc:cxnChg chg="add del mod">
          <ac:chgData name="Sandrine Favre" userId="a2196e55-b00e-488c-8475-f21d68d93e57" providerId="ADAL" clId="{A8470C7B-1CE6-4405-AC62-D17E89F275AF}" dt="2020-04-02T10:06:38.716" v="3910" actId="478"/>
          <ac:cxnSpMkLst>
            <pc:docMk/>
            <pc:sldMk cId="3184811484" sldId="324"/>
            <ac:cxnSpMk id="38" creationId="{7D12AB36-911E-489D-A040-175A992D376A}"/>
          </ac:cxnSpMkLst>
        </pc:cxnChg>
        <pc:cxnChg chg="add del mod">
          <ac:chgData name="Sandrine Favre" userId="a2196e55-b00e-488c-8475-f21d68d93e57" providerId="ADAL" clId="{A8470C7B-1CE6-4405-AC62-D17E89F275AF}" dt="2020-04-02T10:07:00.126" v="3912" actId="478"/>
          <ac:cxnSpMkLst>
            <pc:docMk/>
            <pc:sldMk cId="3184811484" sldId="324"/>
            <ac:cxnSpMk id="40" creationId="{6C97BC1F-A062-4BBF-B22E-7D4A24E86ADD}"/>
          </ac:cxnSpMkLst>
        </pc:cxnChg>
        <pc:cxnChg chg="add del mod">
          <ac:chgData name="Sandrine Favre" userId="a2196e55-b00e-488c-8475-f21d68d93e57" providerId="ADAL" clId="{A8470C7B-1CE6-4405-AC62-D17E89F275AF}" dt="2020-04-02T10:07:31.985" v="3916" actId="478"/>
          <ac:cxnSpMkLst>
            <pc:docMk/>
            <pc:sldMk cId="3184811484" sldId="324"/>
            <ac:cxnSpMk id="42" creationId="{DBC93DD1-57DA-4C7A-98DB-A3367228BFEB}"/>
          </ac:cxnSpMkLst>
        </pc:cxnChg>
        <pc:cxnChg chg="add del mod">
          <ac:chgData name="Sandrine Favre" userId="a2196e55-b00e-488c-8475-f21d68d93e57" providerId="ADAL" clId="{A8470C7B-1CE6-4405-AC62-D17E89F275AF}" dt="2020-04-02T10:10:04.532" v="3920" actId="478"/>
          <ac:cxnSpMkLst>
            <pc:docMk/>
            <pc:sldMk cId="3184811484" sldId="324"/>
            <ac:cxnSpMk id="44" creationId="{A86D14DB-24B3-4462-9959-8734CBCB8C8C}"/>
          </ac:cxnSpMkLst>
        </pc:cxnChg>
        <pc:cxnChg chg="add del mod">
          <ac:chgData name="Sandrine Favre" userId="a2196e55-b00e-488c-8475-f21d68d93e57" providerId="ADAL" clId="{A8470C7B-1CE6-4405-AC62-D17E89F275AF}" dt="2020-04-02T10:10:12.992" v="3922" actId="478"/>
          <ac:cxnSpMkLst>
            <pc:docMk/>
            <pc:sldMk cId="3184811484" sldId="324"/>
            <ac:cxnSpMk id="46" creationId="{DED1DF82-A609-41F2-B725-4FC4A99E2776}"/>
          </ac:cxnSpMkLst>
        </pc:cxnChg>
        <pc:cxnChg chg="add mod">
          <ac:chgData name="Sandrine Favre" userId="a2196e55-b00e-488c-8475-f21d68d93e57" providerId="ADAL" clId="{A8470C7B-1CE6-4405-AC62-D17E89F275AF}" dt="2020-04-02T10:10:33.142" v="3924" actId="13822"/>
          <ac:cxnSpMkLst>
            <pc:docMk/>
            <pc:sldMk cId="3184811484" sldId="324"/>
            <ac:cxnSpMk id="48" creationId="{0BEB6E8C-5254-4128-9D1B-9A11DDBDE544}"/>
          </ac:cxnSpMkLst>
        </pc:cxnChg>
        <pc:cxnChg chg="add mod">
          <ac:chgData name="Sandrine Favre" userId="a2196e55-b00e-488c-8475-f21d68d93e57" providerId="ADAL" clId="{A8470C7B-1CE6-4405-AC62-D17E89F275AF}" dt="2020-04-02T10:10:39.261" v="3925" actId="13822"/>
          <ac:cxnSpMkLst>
            <pc:docMk/>
            <pc:sldMk cId="3184811484" sldId="324"/>
            <ac:cxnSpMk id="50" creationId="{B84C39D0-1A7B-4CC5-AAD1-E26DCD48280F}"/>
          </ac:cxnSpMkLst>
        </pc:cxnChg>
        <pc:cxnChg chg="add mod">
          <ac:chgData name="Sandrine Favre" userId="a2196e55-b00e-488c-8475-f21d68d93e57" providerId="ADAL" clId="{A8470C7B-1CE6-4405-AC62-D17E89F275AF}" dt="2020-04-03T14:10:24.315" v="6403" actId="1076"/>
          <ac:cxnSpMkLst>
            <pc:docMk/>
            <pc:sldMk cId="3184811484" sldId="324"/>
            <ac:cxnSpMk id="64" creationId="{06EB2235-1D59-4F05-8514-DF2FE311095A}"/>
          </ac:cxnSpMkLst>
        </pc:cxnChg>
      </pc:sldChg>
      <pc:sldChg chg="addSp delSp modSp delAnim modAnim addCm delCm modCm">
        <pc:chgData name="Sandrine Favre" userId="a2196e55-b00e-488c-8475-f21d68d93e57" providerId="ADAL" clId="{A8470C7B-1CE6-4405-AC62-D17E89F275AF}" dt="2020-04-02T16:33:45.345" v="6190" actId="1076"/>
        <pc:sldMkLst>
          <pc:docMk/>
          <pc:sldMk cId="1089274037" sldId="325"/>
        </pc:sldMkLst>
        <pc:spChg chg="mod">
          <ac:chgData name="Sandrine Favre" userId="a2196e55-b00e-488c-8475-f21d68d93e57" providerId="ADAL" clId="{A8470C7B-1CE6-4405-AC62-D17E89F275AF}" dt="2020-04-02T16:33:40.424" v="6188" actId="1076"/>
          <ac:spMkLst>
            <pc:docMk/>
            <pc:sldMk cId="1089274037" sldId="325"/>
            <ac:spMk id="2" creationId="{27D89C98-9DB6-4DB9-B077-8284B9A243F5}"/>
          </ac:spMkLst>
        </pc:spChg>
        <pc:spChg chg="add mod">
          <ac:chgData name="Sandrine Favre" userId="a2196e55-b00e-488c-8475-f21d68d93e57" providerId="ADAL" clId="{A8470C7B-1CE6-4405-AC62-D17E89F275AF}" dt="2020-04-02T15:51:45.645" v="5888" actId="5793"/>
          <ac:spMkLst>
            <pc:docMk/>
            <pc:sldMk cId="1089274037" sldId="325"/>
            <ac:spMk id="4" creationId="{08FA1E0A-9D62-4C91-99AF-CA6B96E9E557}"/>
          </ac:spMkLst>
        </pc:spChg>
        <pc:spChg chg="add mod">
          <ac:chgData name="Sandrine Favre" userId="a2196e55-b00e-488c-8475-f21d68d93e57" providerId="ADAL" clId="{A8470C7B-1CE6-4405-AC62-D17E89F275AF}" dt="2020-04-02T13:05:07.811" v="5451" actId="14100"/>
          <ac:spMkLst>
            <pc:docMk/>
            <pc:sldMk cId="1089274037" sldId="325"/>
            <ac:spMk id="5" creationId="{0674AE77-2C79-4325-8573-E11E32EEB35A}"/>
          </ac:spMkLst>
        </pc:spChg>
        <pc:spChg chg="add del mod">
          <ac:chgData name="Sandrine Favre" userId="a2196e55-b00e-488c-8475-f21d68d93e57" providerId="ADAL" clId="{A8470C7B-1CE6-4405-AC62-D17E89F275AF}" dt="2020-04-02T12:41:31.848" v="4898"/>
          <ac:spMkLst>
            <pc:docMk/>
            <pc:sldMk cId="1089274037" sldId="325"/>
            <ac:spMk id="6" creationId="{B2A43B61-BBEF-4CF3-813C-B9AAA69BF4D5}"/>
          </ac:spMkLst>
        </pc:spChg>
        <pc:spChg chg="add del mod">
          <ac:chgData name="Sandrine Favre" userId="a2196e55-b00e-488c-8475-f21d68d93e57" providerId="ADAL" clId="{A8470C7B-1CE6-4405-AC62-D17E89F275AF}" dt="2020-04-02T12:44:25.575" v="4918" actId="478"/>
          <ac:spMkLst>
            <pc:docMk/>
            <pc:sldMk cId="1089274037" sldId="325"/>
            <ac:spMk id="7" creationId="{4FF094CC-D194-4508-9B8C-5D84A6C809A1}"/>
          </ac:spMkLst>
        </pc:spChg>
        <pc:spChg chg="add del mod">
          <ac:chgData name="Sandrine Favre" userId="a2196e55-b00e-488c-8475-f21d68d93e57" providerId="ADAL" clId="{A8470C7B-1CE6-4405-AC62-D17E89F275AF}" dt="2020-04-02T12:44:37.409" v="4922" actId="478"/>
          <ac:spMkLst>
            <pc:docMk/>
            <pc:sldMk cId="1089274037" sldId="325"/>
            <ac:spMk id="8" creationId="{561925F8-6945-47F4-ADF6-0417AE40D893}"/>
          </ac:spMkLst>
        </pc:spChg>
        <pc:spChg chg="add del mod">
          <ac:chgData name="Sandrine Favre" userId="a2196e55-b00e-488c-8475-f21d68d93e57" providerId="ADAL" clId="{A8470C7B-1CE6-4405-AC62-D17E89F275AF}" dt="2020-04-02T13:04:28.587" v="5446" actId="478"/>
          <ac:spMkLst>
            <pc:docMk/>
            <pc:sldMk cId="1089274037" sldId="325"/>
            <ac:spMk id="9" creationId="{E1E06E58-5D6E-4F63-A00B-67A053B3485B}"/>
          </ac:spMkLst>
        </pc:spChg>
        <pc:spChg chg="add del">
          <ac:chgData name="Sandrine Favre" userId="a2196e55-b00e-488c-8475-f21d68d93e57" providerId="ADAL" clId="{A8470C7B-1CE6-4405-AC62-D17E89F275AF}" dt="2020-04-02T12:58:09.877" v="5388" actId="21"/>
          <ac:spMkLst>
            <pc:docMk/>
            <pc:sldMk cId="1089274037" sldId="325"/>
            <ac:spMk id="10" creationId="{935C6BBE-ADAE-4960-8ECC-586B4349C876}"/>
          </ac:spMkLst>
        </pc:spChg>
        <pc:spChg chg="add">
          <ac:chgData name="Sandrine Favre" userId="a2196e55-b00e-488c-8475-f21d68d93e57" providerId="ADAL" clId="{A8470C7B-1CE6-4405-AC62-D17E89F275AF}" dt="2020-04-02T12:49:16.821" v="5011"/>
          <ac:spMkLst>
            <pc:docMk/>
            <pc:sldMk cId="1089274037" sldId="325"/>
            <ac:spMk id="11" creationId="{B4496FDD-6976-4903-8B0C-B14448B5C5D9}"/>
          </ac:spMkLst>
        </pc:spChg>
        <pc:spChg chg="add mod">
          <ac:chgData name="Sandrine Favre" userId="a2196e55-b00e-488c-8475-f21d68d93e57" providerId="ADAL" clId="{A8470C7B-1CE6-4405-AC62-D17E89F275AF}" dt="2020-04-02T16:33:45.345" v="6190" actId="1076"/>
          <ac:spMkLst>
            <pc:docMk/>
            <pc:sldMk cId="1089274037" sldId="325"/>
            <ac:spMk id="12" creationId="{780BA612-628E-4FEA-809C-FDDDBC26B93C}"/>
          </ac:spMkLst>
        </pc:spChg>
        <pc:spChg chg="add del mod">
          <ac:chgData name="Sandrine Favre" userId="a2196e55-b00e-488c-8475-f21d68d93e57" providerId="ADAL" clId="{A8470C7B-1CE6-4405-AC62-D17E89F275AF}" dt="2020-04-02T12:50:14.629" v="5071" actId="478"/>
          <ac:spMkLst>
            <pc:docMk/>
            <pc:sldMk cId="1089274037" sldId="325"/>
            <ac:spMk id="12" creationId="{CD5F34C3-4C05-47AD-B36D-A2904E368457}"/>
          </ac:spMkLst>
        </pc:spChg>
        <pc:spChg chg="add mod">
          <ac:chgData name="Sandrine Favre" userId="a2196e55-b00e-488c-8475-f21d68d93e57" providerId="ADAL" clId="{A8470C7B-1CE6-4405-AC62-D17E89F275AF}" dt="2020-04-02T13:04:36.443" v="5448" actId="1076"/>
          <ac:spMkLst>
            <pc:docMk/>
            <pc:sldMk cId="1089274037" sldId="325"/>
            <ac:spMk id="13" creationId="{C089127A-8A81-422F-8879-97A82AAB9280}"/>
          </ac:spMkLst>
        </pc:spChg>
        <pc:spChg chg="add mod">
          <ac:chgData name="Sandrine Favre" userId="a2196e55-b00e-488c-8475-f21d68d93e57" providerId="ADAL" clId="{A8470C7B-1CE6-4405-AC62-D17E89F275AF}" dt="2020-04-02T13:04:40.559" v="5449" actId="1076"/>
          <ac:spMkLst>
            <pc:docMk/>
            <pc:sldMk cId="1089274037" sldId="325"/>
            <ac:spMk id="14" creationId="{EDE3B2A8-E13B-4347-B0C4-1F5ECA1075FC}"/>
          </ac:spMkLst>
        </pc:spChg>
        <pc:spChg chg="add del mod">
          <ac:chgData name="Sandrine Favre" userId="a2196e55-b00e-488c-8475-f21d68d93e57" providerId="ADAL" clId="{A8470C7B-1CE6-4405-AC62-D17E89F275AF}" dt="2020-04-02T13:04:19.656" v="5442" actId="478"/>
          <ac:spMkLst>
            <pc:docMk/>
            <pc:sldMk cId="1089274037" sldId="325"/>
            <ac:spMk id="15" creationId="{AA8A5DD7-532A-47DC-8F74-6286FF573634}"/>
          </ac:spMkLst>
        </pc:spChg>
        <pc:spChg chg="add mod">
          <ac:chgData name="Sandrine Favre" userId="a2196e55-b00e-488c-8475-f21d68d93e57" providerId="ADAL" clId="{A8470C7B-1CE6-4405-AC62-D17E89F275AF}" dt="2020-04-02T13:03:06.166" v="5430" actId="1076"/>
          <ac:spMkLst>
            <pc:docMk/>
            <pc:sldMk cId="1089274037" sldId="325"/>
            <ac:spMk id="16" creationId="{897FBE2F-6A8D-4DCC-9BE9-E2D261AF9BFF}"/>
          </ac:spMkLst>
        </pc:spChg>
        <pc:spChg chg="add mod">
          <ac:chgData name="Sandrine Favre" userId="a2196e55-b00e-488c-8475-f21d68d93e57" providerId="ADAL" clId="{A8470C7B-1CE6-4405-AC62-D17E89F275AF}" dt="2020-04-02T13:01:32.902" v="5416" actId="1076"/>
          <ac:spMkLst>
            <pc:docMk/>
            <pc:sldMk cId="1089274037" sldId="325"/>
            <ac:spMk id="17" creationId="{28ABF29B-AE92-454F-AB66-1D071599748E}"/>
          </ac:spMkLst>
        </pc:spChg>
        <pc:graphicFrameChg chg="del mod">
          <ac:chgData name="Sandrine Favre" userId="a2196e55-b00e-488c-8475-f21d68d93e57" providerId="ADAL" clId="{A8470C7B-1CE6-4405-AC62-D17E89F275AF}" dt="2020-04-02T12:37:11.938" v="4829" actId="478"/>
          <ac:graphicFrameMkLst>
            <pc:docMk/>
            <pc:sldMk cId="1089274037" sldId="325"/>
            <ac:graphicFrameMk id="3" creationId="{F421788F-9836-4EA0-8927-6B34964DAC62}"/>
          </ac:graphicFrameMkLst>
        </pc:graphicFrameChg>
        <pc:picChg chg="add mod">
          <ac:chgData name="Sandrine Favre" userId="a2196e55-b00e-488c-8475-f21d68d93e57" providerId="ADAL" clId="{A8470C7B-1CE6-4405-AC62-D17E89F275AF}" dt="2020-04-02T16:33:45.345" v="6190" actId="1076"/>
          <ac:picMkLst>
            <pc:docMk/>
            <pc:sldMk cId="1089274037" sldId="325"/>
            <ac:picMk id="10" creationId="{4C4440A5-CC57-401E-A82E-CF63EE6BE808}"/>
          </ac:picMkLst>
        </pc:picChg>
      </pc:sldChg>
      <pc:sldChg chg="delSp modSp add del">
        <pc:chgData name="Sandrine Favre" userId="a2196e55-b00e-488c-8475-f21d68d93e57" providerId="ADAL" clId="{A8470C7B-1CE6-4405-AC62-D17E89F275AF}" dt="2020-04-02T12:58:28.613" v="5390" actId="2696"/>
        <pc:sldMkLst>
          <pc:docMk/>
          <pc:sldMk cId="1012018946" sldId="326"/>
        </pc:sldMkLst>
        <pc:spChg chg="del">
          <ac:chgData name="Sandrine Favre" userId="a2196e55-b00e-488c-8475-f21d68d93e57" providerId="ADAL" clId="{A8470C7B-1CE6-4405-AC62-D17E89F275AF}" dt="2020-04-02T12:36:38.508" v="4826" actId="478"/>
          <ac:spMkLst>
            <pc:docMk/>
            <pc:sldMk cId="1012018946" sldId="326"/>
            <ac:spMk id="4" creationId="{08FA1E0A-9D62-4C91-99AF-CA6B96E9E557}"/>
          </ac:spMkLst>
        </pc:spChg>
        <pc:graphicFrameChg chg="mod">
          <ac:chgData name="Sandrine Favre" userId="a2196e55-b00e-488c-8475-f21d68d93e57" providerId="ADAL" clId="{A8470C7B-1CE6-4405-AC62-D17E89F275AF}" dt="2020-04-02T12:36:41.258" v="4827" actId="1076"/>
          <ac:graphicFrameMkLst>
            <pc:docMk/>
            <pc:sldMk cId="1012018946" sldId="326"/>
            <ac:graphicFrameMk id="3" creationId="{F421788F-9836-4EA0-8927-6B34964DAC62}"/>
          </ac:graphicFrameMkLst>
        </pc:graphicFrameChg>
      </pc:sldChg>
    </pc:docChg>
  </pc:docChgLst>
  <pc:docChgLst>
    <pc:chgData name="Sandrine Favre" userId="S::sandrine.favre@fernuni.ch::a2196e55-b00e-488c-8475-f21d68d93e57" providerId="AD" clId="Web-{C439D227-648E-47BA-8370-9E499319F8B5}"/>
    <pc:docChg chg="modSld">
      <pc:chgData name="Sandrine Favre" userId="S::sandrine.favre@fernuni.ch::a2196e55-b00e-488c-8475-f21d68d93e57" providerId="AD" clId="Web-{C439D227-648E-47BA-8370-9E499319F8B5}" dt="2020-04-29T09:29:09.107" v="5" actId="20577"/>
      <pc:docMkLst>
        <pc:docMk/>
      </pc:docMkLst>
      <pc:sldChg chg="modSp">
        <pc:chgData name="Sandrine Favre" userId="S::sandrine.favre@fernuni.ch::a2196e55-b00e-488c-8475-f21d68d93e57" providerId="AD" clId="Web-{C439D227-648E-47BA-8370-9E499319F8B5}" dt="2020-04-29T09:29:09.107" v="5" actId="20577"/>
        <pc:sldMkLst>
          <pc:docMk/>
          <pc:sldMk cId="2870450855" sldId="270"/>
        </pc:sldMkLst>
        <pc:spChg chg="mod">
          <ac:chgData name="Sandrine Favre" userId="S::sandrine.favre@fernuni.ch::a2196e55-b00e-488c-8475-f21d68d93e57" providerId="AD" clId="Web-{C439D227-648E-47BA-8370-9E499319F8B5}" dt="2020-04-29T09:29:09.107" v="5" actId="20577"/>
          <ac:spMkLst>
            <pc:docMk/>
            <pc:sldMk cId="2870450855" sldId="270"/>
            <ac:spMk id="5" creationId="{9289ED6E-C5C8-43CC-98BC-076CC31EAAA6}"/>
          </ac:spMkLst>
        </pc:spChg>
      </pc:sldChg>
    </pc:docChg>
  </pc:docChgLst>
  <pc:docChgLst>
    <pc:chgData name="Ambroise Baillifard (HR)" userId="S::ambroise.baillifard@unidistance.ch::e319b87a-3c87-43e2-b0da-23b986e29d99" providerId="AD" clId="Web-{BA607CD6-8087-454D-A8AD-9EA7048F34E6}"/>
    <pc:docChg chg="">
      <pc:chgData name="Ambroise Baillifard (HR)" userId="S::ambroise.baillifard@unidistance.ch::e319b87a-3c87-43e2-b0da-23b986e29d99" providerId="AD" clId="Web-{BA607CD6-8087-454D-A8AD-9EA7048F34E6}" dt="2020-04-01T13:57:43.593" v="0"/>
      <pc:docMkLst>
        <pc:docMk/>
      </pc:docMkLst>
      <pc:sldChg chg="addCm">
        <pc:chgData name="Ambroise Baillifard (HR)" userId="S::ambroise.baillifard@unidistance.ch::e319b87a-3c87-43e2-b0da-23b986e29d99" providerId="AD" clId="Web-{BA607CD6-8087-454D-A8AD-9EA7048F34E6}" dt="2020-04-01T13:57:43.593" v="0"/>
        <pc:sldMkLst>
          <pc:docMk/>
          <pc:sldMk cId="2870450855" sldId="270"/>
        </pc:sldMkLst>
      </pc:sldChg>
    </pc:docChg>
  </pc:docChgLst>
  <pc:docChgLst>
    <pc:chgData name="Ambroise Baillifard (HR)" userId="S::ambroise.baillifard@unidistance.ch::e319b87a-3c87-43e2-b0da-23b986e29d99" providerId="AD" clId="Web-{3AF51339-043F-4D04-9752-9EB32FADD642}"/>
    <pc:docChg chg="modSld">
      <pc:chgData name="Ambroise Baillifard (HR)" userId="S::ambroise.baillifard@unidistance.ch::e319b87a-3c87-43e2-b0da-23b986e29d99" providerId="AD" clId="Web-{3AF51339-043F-4D04-9752-9EB32FADD642}" dt="2020-04-03T13:07:40.377" v="1"/>
      <pc:docMkLst>
        <pc:docMk/>
      </pc:docMkLst>
      <pc:sldChg chg="delSp delCm">
        <pc:chgData name="Ambroise Baillifard (HR)" userId="S::ambroise.baillifard@unidistance.ch::e319b87a-3c87-43e2-b0da-23b986e29d99" providerId="AD" clId="Web-{3AF51339-043F-4D04-9752-9EB32FADD642}" dt="2020-04-03T13:07:40.377" v="1"/>
        <pc:sldMkLst>
          <pc:docMk/>
          <pc:sldMk cId="504607137" sldId="297"/>
        </pc:sldMkLst>
        <pc:spChg chg="del">
          <ac:chgData name="Ambroise Baillifard (HR)" userId="S::ambroise.baillifard@unidistance.ch::e319b87a-3c87-43e2-b0da-23b986e29d99" providerId="AD" clId="Web-{3AF51339-043F-4D04-9752-9EB32FADD642}" dt="2020-04-03T13:07:36.189" v="0"/>
          <ac:spMkLst>
            <pc:docMk/>
            <pc:sldMk cId="504607137" sldId="297"/>
            <ac:spMk id="5" creationId="{26747F06-7317-4CBF-BFB4-5423574EF6A0}"/>
          </ac:spMkLst>
        </pc:spChg>
      </pc:sldChg>
    </pc:docChg>
  </pc:docChgLst>
  <pc:docChgLst>
    <pc:chgData name="Sandrine Favre" userId="S::sandrine.favre@fernuni.ch::a2196e55-b00e-488c-8475-f21d68d93e57" providerId="AD" clId="Web-{AC968D73-B2FC-4B52-9BDF-F8A6A45430A4}"/>
    <pc:docChg chg="">
      <pc:chgData name="Sandrine Favre" userId="S::sandrine.favre@fernuni.ch::a2196e55-b00e-488c-8475-f21d68d93e57" providerId="AD" clId="Web-{AC968D73-B2FC-4B52-9BDF-F8A6A45430A4}" dt="2020-04-01T11:51:21.571" v="3"/>
      <pc:docMkLst>
        <pc:docMk/>
      </pc:docMkLst>
      <pc:sldChg chg="addCm">
        <pc:chgData name="Sandrine Favre" userId="S::sandrine.favre@fernuni.ch::a2196e55-b00e-488c-8475-f21d68d93e57" providerId="AD" clId="Web-{AC968D73-B2FC-4B52-9BDF-F8A6A45430A4}" dt="2020-04-01T11:47:45.715" v="1"/>
        <pc:sldMkLst>
          <pc:docMk/>
          <pc:sldMk cId="4064745044" sldId="283"/>
        </pc:sldMkLst>
      </pc:sldChg>
      <pc:sldChg chg="addCm">
        <pc:chgData name="Sandrine Favre" userId="S::sandrine.favre@fernuni.ch::a2196e55-b00e-488c-8475-f21d68d93e57" providerId="AD" clId="Web-{AC968D73-B2FC-4B52-9BDF-F8A6A45430A4}" dt="2020-04-01T11:47:14.479" v="0"/>
        <pc:sldMkLst>
          <pc:docMk/>
          <pc:sldMk cId="2021721983" sldId="301"/>
        </pc:sldMkLst>
      </pc:sldChg>
      <pc:sldChg chg="addCm">
        <pc:chgData name="Sandrine Favre" userId="S::sandrine.favre@fernuni.ch::a2196e55-b00e-488c-8475-f21d68d93e57" providerId="AD" clId="Web-{AC968D73-B2FC-4B52-9BDF-F8A6A45430A4}" dt="2020-04-01T11:48:22.999" v="2"/>
        <pc:sldMkLst>
          <pc:docMk/>
          <pc:sldMk cId="2802068916" sldId="304"/>
        </pc:sldMkLst>
      </pc:sldChg>
      <pc:sldChg chg="addCm">
        <pc:chgData name="Sandrine Favre" userId="S::sandrine.favre@fernuni.ch::a2196e55-b00e-488c-8475-f21d68d93e57" providerId="AD" clId="Web-{AC968D73-B2FC-4B52-9BDF-F8A6A45430A4}" dt="2020-04-01T11:51:21.571" v="3"/>
        <pc:sldMkLst>
          <pc:docMk/>
          <pc:sldMk cId="2878217326" sldId="311"/>
        </pc:sldMkLst>
      </pc:sldChg>
    </pc:docChg>
  </pc:docChgLst>
  <pc:docChgLst>
    <pc:chgData name="Alice Thurre-Millius" userId="ad5b4660-a7f7-45d0-bb98-4c04f966aa71" providerId="ADAL" clId="{96250AD7-C168-4EDF-8771-4BE04C81270D}"/>
    <pc:docChg chg="undo redo custSel modSld">
      <pc:chgData name="Alice Thurre-Millius" userId="ad5b4660-a7f7-45d0-bb98-4c04f966aa71" providerId="ADAL" clId="{96250AD7-C168-4EDF-8771-4BE04C81270D}" dt="2020-04-02T15:21:38.808" v="2943" actId="688"/>
      <pc:docMkLst>
        <pc:docMk/>
      </pc:docMkLst>
      <pc:sldChg chg="addCm modCm">
        <pc:chgData name="Alice Thurre-Millius" userId="ad5b4660-a7f7-45d0-bb98-4c04f966aa71" providerId="ADAL" clId="{96250AD7-C168-4EDF-8771-4BE04C81270D}" dt="2020-04-01T10:40:27.590" v="4" actId="5900"/>
        <pc:sldMkLst>
          <pc:docMk/>
          <pc:sldMk cId="4072700603" sldId="269"/>
        </pc:sldMkLst>
      </pc:sldChg>
      <pc:sldChg chg="addCm delCm modCm">
        <pc:chgData name="Alice Thurre-Millius" userId="ad5b4660-a7f7-45d0-bb98-4c04f966aa71" providerId="ADAL" clId="{96250AD7-C168-4EDF-8771-4BE04C81270D}" dt="2020-04-02T05:31:55.097" v="45" actId="1589"/>
        <pc:sldMkLst>
          <pc:docMk/>
          <pc:sldMk cId="2870450855" sldId="270"/>
        </pc:sldMkLst>
      </pc:sldChg>
      <pc:sldChg chg="addCm modCm">
        <pc:chgData name="Alice Thurre-Millius" userId="ad5b4660-a7f7-45d0-bb98-4c04f966aa71" providerId="ADAL" clId="{96250AD7-C168-4EDF-8771-4BE04C81270D}" dt="2020-04-02T05:36:24.872" v="46" actId="1589"/>
        <pc:sldMkLst>
          <pc:docMk/>
          <pc:sldMk cId="4064745044" sldId="283"/>
        </pc:sldMkLst>
      </pc:sldChg>
      <pc:sldChg chg="modSp addCm modCm">
        <pc:chgData name="Alice Thurre-Millius" userId="ad5b4660-a7f7-45d0-bb98-4c04f966aa71" providerId="ADAL" clId="{96250AD7-C168-4EDF-8771-4BE04C81270D}" dt="2020-04-02T14:11:47.381" v="2496" actId="207"/>
        <pc:sldMkLst>
          <pc:docMk/>
          <pc:sldMk cId="4197941533" sldId="289"/>
        </pc:sldMkLst>
        <pc:spChg chg="mod">
          <ac:chgData name="Alice Thurre-Millius" userId="ad5b4660-a7f7-45d0-bb98-4c04f966aa71" providerId="ADAL" clId="{96250AD7-C168-4EDF-8771-4BE04C81270D}" dt="2020-04-02T14:11:47.381" v="2496" actId="207"/>
          <ac:spMkLst>
            <pc:docMk/>
            <pc:sldMk cId="4197941533" sldId="289"/>
            <ac:spMk id="4" creationId="{B980066D-2B61-4136-A4A2-D14A125CD19C}"/>
          </ac:spMkLst>
        </pc:spChg>
        <pc:spChg chg="mod">
          <ac:chgData name="Alice Thurre-Millius" userId="ad5b4660-a7f7-45d0-bb98-4c04f966aa71" providerId="ADAL" clId="{96250AD7-C168-4EDF-8771-4BE04C81270D}" dt="2020-04-02T14:11:47.381" v="2496" actId="207"/>
          <ac:spMkLst>
            <pc:docMk/>
            <pc:sldMk cId="4197941533" sldId="289"/>
            <ac:spMk id="6" creationId="{038EA773-9524-4C1F-936D-79E293F939C4}"/>
          </ac:spMkLst>
        </pc:spChg>
        <pc:spChg chg="mod">
          <ac:chgData name="Alice Thurre-Millius" userId="ad5b4660-a7f7-45d0-bb98-4c04f966aa71" providerId="ADAL" clId="{96250AD7-C168-4EDF-8771-4BE04C81270D}" dt="2020-04-02T14:11:47.381" v="2496" actId="207"/>
          <ac:spMkLst>
            <pc:docMk/>
            <pc:sldMk cId="4197941533" sldId="289"/>
            <ac:spMk id="7" creationId="{42544D8D-C418-4089-9A64-BA2D085E06D2}"/>
          </ac:spMkLst>
        </pc:spChg>
        <pc:spChg chg="mod">
          <ac:chgData name="Alice Thurre-Millius" userId="ad5b4660-a7f7-45d0-bb98-4c04f966aa71" providerId="ADAL" clId="{96250AD7-C168-4EDF-8771-4BE04C81270D}" dt="2020-04-02T14:11:47.381" v="2496" actId="207"/>
          <ac:spMkLst>
            <pc:docMk/>
            <pc:sldMk cId="4197941533" sldId="289"/>
            <ac:spMk id="8" creationId="{FAA00216-DD48-47C4-B233-4D89BC3089DC}"/>
          </ac:spMkLst>
        </pc:spChg>
        <pc:spChg chg="mod">
          <ac:chgData name="Alice Thurre-Millius" userId="ad5b4660-a7f7-45d0-bb98-4c04f966aa71" providerId="ADAL" clId="{96250AD7-C168-4EDF-8771-4BE04C81270D}" dt="2020-04-02T14:11:47.381" v="2496" actId="207"/>
          <ac:spMkLst>
            <pc:docMk/>
            <pc:sldMk cId="4197941533" sldId="289"/>
            <ac:spMk id="11" creationId="{943AB7F4-F966-48DC-94E3-7DBFB5B2F8CA}"/>
          </ac:spMkLst>
        </pc:spChg>
      </pc:sldChg>
      <pc:sldChg chg="modSp addCm modCm">
        <pc:chgData name="Alice Thurre-Millius" userId="ad5b4660-a7f7-45d0-bb98-4c04f966aa71" providerId="ADAL" clId="{96250AD7-C168-4EDF-8771-4BE04C81270D}" dt="2020-04-02T11:17:55.287" v="195" actId="20577"/>
        <pc:sldMkLst>
          <pc:docMk/>
          <pc:sldMk cId="2865918570" sldId="291"/>
        </pc:sldMkLst>
        <pc:spChg chg="mod">
          <ac:chgData name="Alice Thurre-Millius" userId="ad5b4660-a7f7-45d0-bb98-4c04f966aa71" providerId="ADAL" clId="{96250AD7-C168-4EDF-8771-4BE04C81270D}" dt="2020-04-02T11:17:55.287" v="195" actId="20577"/>
          <ac:spMkLst>
            <pc:docMk/>
            <pc:sldMk cId="2865918570" sldId="291"/>
            <ac:spMk id="3" creationId="{346A0559-E921-4D1F-B594-ADADC5112394}"/>
          </ac:spMkLst>
        </pc:spChg>
        <pc:picChg chg="mod">
          <ac:chgData name="Alice Thurre-Millius" userId="ad5b4660-a7f7-45d0-bb98-4c04f966aa71" providerId="ADAL" clId="{96250AD7-C168-4EDF-8771-4BE04C81270D}" dt="2020-04-02T11:17:45.542" v="184" actId="1076"/>
          <ac:picMkLst>
            <pc:docMk/>
            <pc:sldMk cId="2865918570" sldId="291"/>
            <ac:picMk id="11" creationId="{4BC63F3E-D94C-402A-940B-CB94786B2727}"/>
          </ac:picMkLst>
        </pc:picChg>
        <pc:picChg chg="mod">
          <ac:chgData name="Alice Thurre-Millius" userId="ad5b4660-a7f7-45d0-bb98-4c04f966aa71" providerId="ADAL" clId="{96250AD7-C168-4EDF-8771-4BE04C81270D}" dt="2020-04-02T11:17:49.750" v="193" actId="1038"/>
          <ac:picMkLst>
            <pc:docMk/>
            <pc:sldMk cId="2865918570" sldId="291"/>
            <ac:picMk id="14" creationId="{98E9351C-A280-4D60-ACCA-35541A0624CD}"/>
          </ac:picMkLst>
        </pc:picChg>
      </pc:sldChg>
      <pc:sldChg chg="delSp modSp addCm delCm modCm">
        <pc:chgData name="Alice Thurre-Millius" userId="ad5b4660-a7f7-45d0-bb98-4c04f966aa71" providerId="ADAL" clId="{96250AD7-C168-4EDF-8771-4BE04C81270D}" dt="2020-04-02T11:13:56.198" v="76" actId="1037"/>
        <pc:sldMkLst>
          <pc:docMk/>
          <pc:sldMk cId="1845152701" sldId="300"/>
        </pc:sldMkLst>
        <pc:spChg chg="mod">
          <ac:chgData name="Alice Thurre-Millius" userId="ad5b4660-a7f7-45d0-bb98-4c04f966aa71" providerId="ADAL" clId="{96250AD7-C168-4EDF-8771-4BE04C81270D}" dt="2020-04-02T11:13:51.356" v="66" actId="1036"/>
          <ac:spMkLst>
            <pc:docMk/>
            <pc:sldMk cId="1845152701" sldId="300"/>
            <ac:spMk id="3" creationId="{307BD1FC-BB3F-48EA-B95A-060827A86E81}"/>
          </ac:spMkLst>
        </pc:spChg>
        <pc:spChg chg="del">
          <ac:chgData name="Alice Thurre-Millius" userId="ad5b4660-a7f7-45d0-bb98-4c04f966aa71" providerId="ADAL" clId="{96250AD7-C168-4EDF-8771-4BE04C81270D}" dt="2020-04-02T11:13:29.184" v="52" actId="478"/>
          <ac:spMkLst>
            <pc:docMk/>
            <pc:sldMk cId="1845152701" sldId="300"/>
            <ac:spMk id="4" creationId="{6FC9AF52-5929-4DB2-BE14-93CB971537E4}"/>
          </ac:spMkLst>
        </pc:spChg>
        <pc:spChg chg="mod">
          <ac:chgData name="Alice Thurre-Millius" userId="ad5b4660-a7f7-45d0-bb98-4c04f966aa71" providerId="ADAL" clId="{96250AD7-C168-4EDF-8771-4BE04C81270D}" dt="2020-04-02T11:13:56.198" v="76" actId="1037"/>
          <ac:spMkLst>
            <pc:docMk/>
            <pc:sldMk cId="1845152701" sldId="300"/>
            <ac:spMk id="11" creationId="{FF60CD44-E1E7-4135-AAD1-3C0E71B62B06}"/>
          </ac:spMkLst>
        </pc:spChg>
      </pc:sldChg>
      <pc:sldChg chg="delSp modSp addCm modCm">
        <pc:chgData name="Alice Thurre-Millius" userId="ad5b4660-a7f7-45d0-bb98-4c04f966aa71" providerId="ADAL" clId="{96250AD7-C168-4EDF-8771-4BE04C81270D}" dt="2020-04-02T11:14:25.859" v="77" actId="478"/>
        <pc:sldMkLst>
          <pc:docMk/>
          <pc:sldMk cId="2021721983" sldId="301"/>
        </pc:sldMkLst>
        <pc:spChg chg="del">
          <ac:chgData name="Alice Thurre-Millius" userId="ad5b4660-a7f7-45d0-bb98-4c04f966aa71" providerId="ADAL" clId="{96250AD7-C168-4EDF-8771-4BE04C81270D}" dt="2020-04-02T11:14:25.859" v="77" actId="478"/>
          <ac:spMkLst>
            <pc:docMk/>
            <pc:sldMk cId="2021721983" sldId="301"/>
            <ac:spMk id="63" creationId="{3DB7597C-4EF7-4059-A1A4-3FA128D374C7}"/>
          </ac:spMkLst>
        </pc:spChg>
        <pc:spChg chg="mod">
          <ac:chgData name="Alice Thurre-Millius" userId="ad5b4660-a7f7-45d0-bb98-4c04f966aa71" providerId="ADAL" clId="{96250AD7-C168-4EDF-8771-4BE04C81270D}" dt="2020-04-01T10:46:02.556" v="10" actId="20577"/>
          <ac:spMkLst>
            <pc:docMk/>
            <pc:sldMk cId="2021721983" sldId="301"/>
            <ac:spMk id="66" creationId="{033A469B-2C0F-4A7F-A850-C122AC9B529B}"/>
          </ac:spMkLst>
        </pc:spChg>
        <pc:spChg chg="mod">
          <ac:chgData name="Alice Thurre-Millius" userId="ad5b4660-a7f7-45d0-bb98-4c04f966aa71" providerId="ADAL" clId="{96250AD7-C168-4EDF-8771-4BE04C81270D}" dt="2020-04-01T10:46:27.469" v="11" actId="20577"/>
          <ac:spMkLst>
            <pc:docMk/>
            <pc:sldMk cId="2021721983" sldId="301"/>
            <ac:spMk id="67" creationId="{C9376205-E1D7-433F-AAD7-3526B66C2942}"/>
          </ac:spMkLst>
        </pc:spChg>
        <pc:spChg chg="mod">
          <ac:chgData name="Alice Thurre-Millius" userId="ad5b4660-a7f7-45d0-bb98-4c04f966aa71" providerId="ADAL" clId="{96250AD7-C168-4EDF-8771-4BE04C81270D}" dt="2020-04-01T10:46:39.812" v="17" actId="20577"/>
          <ac:spMkLst>
            <pc:docMk/>
            <pc:sldMk cId="2021721983" sldId="301"/>
            <ac:spMk id="68" creationId="{C3BBC55B-0ABA-4D25-B234-DBADF624445D}"/>
          </ac:spMkLst>
        </pc:spChg>
      </pc:sldChg>
      <pc:sldChg chg="delSp modSp">
        <pc:chgData name="Alice Thurre-Millius" userId="ad5b4660-a7f7-45d0-bb98-4c04f966aa71" providerId="ADAL" clId="{96250AD7-C168-4EDF-8771-4BE04C81270D}" dt="2020-04-02T13:44:36.227" v="2466" actId="167"/>
        <pc:sldMkLst>
          <pc:docMk/>
          <pc:sldMk cId="1797969857" sldId="302"/>
        </pc:sldMkLst>
        <pc:spChg chg="del">
          <ac:chgData name="Alice Thurre-Millius" userId="ad5b4660-a7f7-45d0-bb98-4c04f966aa71" providerId="ADAL" clId="{96250AD7-C168-4EDF-8771-4BE04C81270D}" dt="2020-04-02T11:15:11.432" v="78" actId="478"/>
          <ac:spMkLst>
            <pc:docMk/>
            <pc:sldMk cId="1797969857" sldId="302"/>
            <ac:spMk id="40" creationId="{6F169E2B-2290-444D-9A3C-B42CA3D5EB0C}"/>
          </ac:spMkLst>
        </pc:spChg>
        <pc:spChg chg="mod ord">
          <ac:chgData name="Alice Thurre-Millius" userId="ad5b4660-a7f7-45d0-bb98-4c04f966aa71" providerId="ADAL" clId="{96250AD7-C168-4EDF-8771-4BE04C81270D}" dt="2020-04-02T13:44:36.227" v="2466" actId="167"/>
          <ac:spMkLst>
            <pc:docMk/>
            <pc:sldMk cId="1797969857" sldId="302"/>
            <ac:spMk id="47" creationId="{4DDBAA6A-9665-4190-A317-56C3E749B596}"/>
          </ac:spMkLst>
        </pc:spChg>
      </pc:sldChg>
      <pc:sldChg chg="addSp delSp">
        <pc:chgData name="Alice Thurre-Millius" userId="ad5b4660-a7f7-45d0-bb98-4c04f966aa71" providerId="ADAL" clId="{96250AD7-C168-4EDF-8771-4BE04C81270D}" dt="2020-04-02T13:44:40.570" v="2467"/>
        <pc:sldMkLst>
          <pc:docMk/>
          <pc:sldMk cId="3487990555" sldId="303"/>
        </pc:sldMkLst>
        <pc:spChg chg="del">
          <ac:chgData name="Alice Thurre-Millius" userId="ad5b4660-a7f7-45d0-bb98-4c04f966aa71" providerId="ADAL" clId="{96250AD7-C168-4EDF-8771-4BE04C81270D}" dt="2020-04-02T13:44:27.169" v="2462" actId="478"/>
          <ac:spMkLst>
            <pc:docMk/>
            <pc:sldMk cId="3487990555" sldId="303"/>
            <ac:spMk id="3" creationId="{106B4D33-D71E-4BF5-85E7-6B73C8D06024}"/>
          </ac:spMkLst>
        </pc:spChg>
        <pc:spChg chg="del">
          <ac:chgData name="Alice Thurre-Millius" userId="ad5b4660-a7f7-45d0-bb98-4c04f966aa71" providerId="ADAL" clId="{96250AD7-C168-4EDF-8771-4BE04C81270D}" dt="2020-04-02T11:15:19.347" v="79" actId="478"/>
          <ac:spMkLst>
            <pc:docMk/>
            <pc:sldMk cId="3487990555" sldId="303"/>
            <ac:spMk id="15" creationId="{CF600721-235D-4E0F-984A-4B56C5EB9B05}"/>
          </ac:spMkLst>
        </pc:spChg>
        <pc:spChg chg="add">
          <ac:chgData name="Alice Thurre-Millius" userId="ad5b4660-a7f7-45d0-bb98-4c04f966aa71" providerId="ADAL" clId="{96250AD7-C168-4EDF-8771-4BE04C81270D}" dt="2020-04-02T13:44:27.565" v="2463"/>
          <ac:spMkLst>
            <pc:docMk/>
            <pc:sldMk cId="3487990555" sldId="303"/>
            <ac:spMk id="16" creationId="{F8D1DA41-F45C-4B61-80C0-0DE094EE1E2F}"/>
          </ac:spMkLst>
        </pc:spChg>
        <pc:picChg chg="del">
          <ac:chgData name="Alice Thurre-Millius" userId="ad5b4660-a7f7-45d0-bb98-4c04f966aa71" providerId="ADAL" clId="{96250AD7-C168-4EDF-8771-4BE04C81270D}" dt="2020-04-02T13:44:26.488" v="2461" actId="478"/>
          <ac:picMkLst>
            <pc:docMk/>
            <pc:sldMk cId="3487990555" sldId="303"/>
            <ac:picMk id="4" creationId="{091489C0-EE51-4005-9383-3D98537C999F}"/>
          </ac:picMkLst>
        </pc:picChg>
        <pc:picChg chg="add">
          <ac:chgData name="Alice Thurre-Millius" userId="ad5b4660-a7f7-45d0-bb98-4c04f966aa71" providerId="ADAL" clId="{96250AD7-C168-4EDF-8771-4BE04C81270D}" dt="2020-04-02T13:44:40.570" v="2467"/>
          <ac:picMkLst>
            <pc:docMk/>
            <pc:sldMk cId="3487990555" sldId="303"/>
            <ac:picMk id="17" creationId="{06945F93-14F8-42DB-8FF3-5E6EE44B224A}"/>
          </ac:picMkLst>
        </pc:picChg>
      </pc:sldChg>
      <pc:sldChg chg="delSp modSp addCm modCm">
        <pc:chgData name="Alice Thurre-Millius" userId="ad5b4660-a7f7-45d0-bb98-4c04f966aa71" providerId="ADAL" clId="{96250AD7-C168-4EDF-8771-4BE04C81270D}" dt="2020-04-02T13:49:10.792" v="2490"/>
        <pc:sldMkLst>
          <pc:docMk/>
          <pc:sldMk cId="2802068916" sldId="304"/>
        </pc:sldMkLst>
        <pc:spChg chg="del">
          <ac:chgData name="Alice Thurre-Millius" userId="ad5b4660-a7f7-45d0-bb98-4c04f966aa71" providerId="ADAL" clId="{96250AD7-C168-4EDF-8771-4BE04C81270D}" dt="2020-04-02T11:16:29.759" v="80" actId="478"/>
          <ac:spMkLst>
            <pc:docMk/>
            <pc:sldMk cId="2802068916" sldId="304"/>
            <ac:spMk id="24" creationId="{86C077E0-3BCB-483A-B651-B2588CBC1E2B}"/>
          </ac:spMkLst>
        </pc:spChg>
        <pc:graphicFrameChg chg="mod">
          <ac:chgData name="Alice Thurre-Millius" userId="ad5b4660-a7f7-45d0-bb98-4c04f966aa71" providerId="ADAL" clId="{96250AD7-C168-4EDF-8771-4BE04C81270D}" dt="2020-04-02T13:49:10.792" v="2490"/>
          <ac:graphicFrameMkLst>
            <pc:docMk/>
            <pc:sldMk cId="2802068916" sldId="304"/>
            <ac:graphicFrameMk id="4" creationId="{295F9A02-C6E9-49D1-8409-3EC51A196FE9}"/>
          </ac:graphicFrameMkLst>
        </pc:graphicFrameChg>
      </pc:sldChg>
      <pc:sldChg chg="addCm">
        <pc:chgData name="Alice Thurre-Millius" userId="ad5b4660-a7f7-45d0-bb98-4c04f966aa71" providerId="ADAL" clId="{96250AD7-C168-4EDF-8771-4BE04C81270D}" dt="2020-04-02T05:49:59.170" v="51" actId="1589"/>
        <pc:sldMkLst>
          <pc:docMk/>
          <pc:sldMk cId="3670845409" sldId="309"/>
        </pc:sldMkLst>
      </pc:sldChg>
      <pc:sldChg chg="addCm modCm">
        <pc:chgData name="Alice Thurre-Millius" userId="ad5b4660-a7f7-45d0-bb98-4c04f966aa71" providerId="ADAL" clId="{96250AD7-C168-4EDF-8771-4BE04C81270D}" dt="2020-04-01T11:15:33.092" v="41"/>
        <pc:sldMkLst>
          <pc:docMk/>
          <pc:sldMk cId="2878217326" sldId="311"/>
        </pc:sldMkLst>
      </pc:sldChg>
      <pc:sldChg chg="addCm modCm">
        <pc:chgData name="Alice Thurre-Millius" userId="ad5b4660-a7f7-45d0-bb98-4c04f966aa71" providerId="ADAL" clId="{96250AD7-C168-4EDF-8771-4BE04C81270D}" dt="2020-04-01T11:11:48.665" v="32"/>
        <pc:sldMkLst>
          <pc:docMk/>
          <pc:sldMk cId="1545335820" sldId="313"/>
        </pc:sldMkLst>
      </pc:sldChg>
      <pc:sldChg chg="addCm modCm">
        <pc:chgData name="Alice Thurre-Millius" userId="ad5b4660-a7f7-45d0-bb98-4c04f966aa71" providerId="ADAL" clId="{96250AD7-C168-4EDF-8771-4BE04C81270D}" dt="2020-04-01T11:12:25.884" v="36"/>
        <pc:sldMkLst>
          <pc:docMk/>
          <pc:sldMk cId="1866477853" sldId="314"/>
        </pc:sldMkLst>
      </pc:sldChg>
      <pc:sldChg chg="addCm modCm">
        <pc:chgData name="Alice Thurre-Millius" userId="ad5b4660-a7f7-45d0-bb98-4c04f966aa71" providerId="ADAL" clId="{96250AD7-C168-4EDF-8771-4BE04C81270D}" dt="2020-04-01T11:13:12.664" v="38"/>
        <pc:sldMkLst>
          <pc:docMk/>
          <pc:sldMk cId="1456663083" sldId="315"/>
        </pc:sldMkLst>
      </pc:sldChg>
      <pc:sldChg chg="modSp addCm modCm">
        <pc:chgData name="Alice Thurre-Millius" userId="ad5b4660-a7f7-45d0-bb98-4c04f966aa71" providerId="ADAL" clId="{96250AD7-C168-4EDF-8771-4BE04C81270D}" dt="2020-04-02T11:21:16.415" v="467" actId="5900"/>
        <pc:sldMkLst>
          <pc:docMk/>
          <pc:sldMk cId="3308057428" sldId="316"/>
        </pc:sldMkLst>
        <pc:spChg chg="mod">
          <ac:chgData name="Alice Thurre-Millius" userId="ad5b4660-a7f7-45d0-bb98-4c04f966aa71" providerId="ADAL" clId="{96250AD7-C168-4EDF-8771-4BE04C81270D}" dt="2020-04-02T11:19:53.774" v="403" actId="1076"/>
          <ac:spMkLst>
            <pc:docMk/>
            <pc:sldMk cId="3308057428" sldId="316"/>
            <ac:spMk id="4" creationId="{173AF551-3D03-4ACA-BF9E-B795E91CFC9D}"/>
          </ac:spMkLst>
        </pc:spChg>
        <pc:spChg chg="mod">
          <ac:chgData name="Alice Thurre-Millius" userId="ad5b4660-a7f7-45d0-bb98-4c04f966aa71" providerId="ADAL" clId="{96250AD7-C168-4EDF-8771-4BE04C81270D}" dt="2020-04-02T11:20:56.808" v="464" actId="20577"/>
          <ac:spMkLst>
            <pc:docMk/>
            <pc:sldMk cId="3308057428" sldId="316"/>
            <ac:spMk id="9" creationId="{D66551D9-47A7-45B4-8B73-5F49547BC4F1}"/>
          </ac:spMkLst>
        </pc:spChg>
      </pc:sldChg>
      <pc:sldChg chg="addCm modCm">
        <pc:chgData name="Alice Thurre-Millius" userId="ad5b4660-a7f7-45d0-bb98-4c04f966aa71" providerId="ADAL" clId="{96250AD7-C168-4EDF-8771-4BE04C81270D}" dt="2020-04-01T11:09:09.884" v="27"/>
        <pc:sldMkLst>
          <pc:docMk/>
          <pc:sldMk cId="1402995383" sldId="317"/>
        </pc:sldMkLst>
      </pc:sldChg>
      <pc:sldChg chg="addCm">
        <pc:chgData name="Alice Thurre-Millius" userId="ad5b4660-a7f7-45d0-bb98-4c04f966aa71" providerId="ADAL" clId="{96250AD7-C168-4EDF-8771-4BE04C81270D}" dt="2020-04-02T05:42:54.619" v="48" actId="1589"/>
        <pc:sldMkLst>
          <pc:docMk/>
          <pc:sldMk cId="3925994545" sldId="319"/>
        </pc:sldMkLst>
      </pc:sldChg>
      <pc:sldChg chg="addCm">
        <pc:chgData name="Alice Thurre-Millius" userId="ad5b4660-a7f7-45d0-bb98-4c04f966aa71" providerId="ADAL" clId="{96250AD7-C168-4EDF-8771-4BE04C81270D}" dt="2020-04-02T05:40:28.931" v="47" actId="1589"/>
        <pc:sldMkLst>
          <pc:docMk/>
          <pc:sldMk cId="2907432548" sldId="320"/>
        </pc:sldMkLst>
      </pc:sldChg>
      <pc:sldChg chg="addSp delSp modSp addCm delCm">
        <pc:chgData name="Alice Thurre-Millius" userId="ad5b4660-a7f7-45d0-bb98-4c04f966aa71" providerId="ADAL" clId="{96250AD7-C168-4EDF-8771-4BE04C81270D}" dt="2020-04-02T15:21:38.808" v="2943" actId="688"/>
        <pc:sldMkLst>
          <pc:docMk/>
          <pc:sldMk cId="156024197" sldId="322"/>
        </pc:sldMkLst>
        <pc:spChg chg="add del mod">
          <ac:chgData name="Alice Thurre-Millius" userId="ad5b4660-a7f7-45d0-bb98-4c04f966aa71" providerId="ADAL" clId="{96250AD7-C168-4EDF-8771-4BE04C81270D}" dt="2020-04-02T15:21:28.666" v="2939" actId="478"/>
          <ac:spMkLst>
            <pc:docMk/>
            <pc:sldMk cId="156024197" sldId="322"/>
            <ac:spMk id="2" creationId="{83C0FDC6-F53E-484B-B887-C6598479C9F0}"/>
          </ac:spMkLst>
        </pc:spChg>
        <pc:spChg chg="mod">
          <ac:chgData name="Alice Thurre-Millius" userId="ad5b4660-a7f7-45d0-bb98-4c04f966aa71" providerId="ADAL" clId="{96250AD7-C168-4EDF-8771-4BE04C81270D}" dt="2020-04-02T13:36:00.348" v="2339" actId="1076"/>
          <ac:spMkLst>
            <pc:docMk/>
            <pc:sldMk cId="156024197" sldId="322"/>
            <ac:spMk id="4" creationId="{E8122F99-0522-4E9B-9C97-7A409D253521}"/>
          </ac:spMkLst>
        </pc:spChg>
        <pc:spChg chg="del">
          <ac:chgData name="Alice Thurre-Millius" userId="ad5b4660-a7f7-45d0-bb98-4c04f966aa71" providerId="ADAL" clId="{96250AD7-C168-4EDF-8771-4BE04C81270D}" dt="2020-04-02T13:00:05.566" v="504" actId="478"/>
          <ac:spMkLst>
            <pc:docMk/>
            <pc:sldMk cId="156024197" sldId="322"/>
            <ac:spMk id="5" creationId="{566737FD-F2E5-43BD-BCD4-7ECBB6ECE603}"/>
          </ac:spMkLst>
        </pc:spChg>
        <pc:spChg chg="del">
          <ac:chgData name="Alice Thurre-Millius" userId="ad5b4660-a7f7-45d0-bb98-4c04f966aa71" providerId="ADAL" clId="{96250AD7-C168-4EDF-8771-4BE04C81270D}" dt="2020-04-02T13:00:05.566" v="504" actId="478"/>
          <ac:spMkLst>
            <pc:docMk/>
            <pc:sldMk cId="156024197" sldId="322"/>
            <ac:spMk id="6" creationId="{47C9E03F-5E2D-4C4A-A68C-0471E552ED91}"/>
          </ac:spMkLst>
        </pc:spChg>
        <pc:spChg chg="del">
          <ac:chgData name="Alice Thurre-Millius" userId="ad5b4660-a7f7-45d0-bb98-4c04f966aa71" providerId="ADAL" clId="{96250AD7-C168-4EDF-8771-4BE04C81270D}" dt="2020-04-02T13:00:05.566" v="504" actId="478"/>
          <ac:spMkLst>
            <pc:docMk/>
            <pc:sldMk cId="156024197" sldId="322"/>
            <ac:spMk id="7" creationId="{D50B8CD0-E80A-424A-BEF6-C6E2999D0412}"/>
          </ac:spMkLst>
        </pc:spChg>
        <pc:spChg chg="del">
          <ac:chgData name="Alice Thurre-Millius" userId="ad5b4660-a7f7-45d0-bb98-4c04f966aa71" providerId="ADAL" clId="{96250AD7-C168-4EDF-8771-4BE04C81270D}" dt="2020-04-02T13:00:05.566" v="504" actId="478"/>
          <ac:spMkLst>
            <pc:docMk/>
            <pc:sldMk cId="156024197" sldId="322"/>
            <ac:spMk id="8" creationId="{4E5249D6-61D9-4BB4-AA20-B09820B89810}"/>
          </ac:spMkLst>
        </pc:spChg>
        <pc:spChg chg="del mod">
          <ac:chgData name="Alice Thurre-Millius" userId="ad5b4660-a7f7-45d0-bb98-4c04f966aa71" providerId="ADAL" clId="{96250AD7-C168-4EDF-8771-4BE04C81270D}" dt="2020-04-02T13:22:08.812" v="1818" actId="478"/>
          <ac:spMkLst>
            <pc:docMk/>
            <pc:sldMk cId="156024197" sldId="322"/>
            <ac:spMk id="9" creationId="{E4F937D3-67EF-4D63-9B1F-AAE39961C742}"/>
          </ac:spMkLst>
        </pc:spChg>
        <pc:spChg chg="add mod">
          <ac:chgData name="Alice Thurre-Millius" userId="ad5b4660-a7f7-45d0-bb98-4c04f966aa71" providerId="ADAL" clId="{96250AD7-C168-4EDF-8771-4BE04C81270D}" dt="2020-04-02T13:47:01.143" v="2486" actId="1035"/>
          <ac:spMkLst>
            <pc:docMk/>
            <pc:sldMk cId="156024197" sldId="322"/>
            <ac:spMk id="10" creationId="{8829A680-1D4D-48D4-80BB-2078587999D8}"/>
          </ac:spMkLst>
        </pc:spChg>
        <pc:spChg chg="del">
          <ac:chgData name="Alice Thurre-Millius" userId="ad5b4660-a7f7-45d0-bb98-4c04f966aa71" providerId="ADAL" clId="{96250AD7-C168-4EDF-8771-4BE04C81270D}" dt="2020-04-02T12:59:32.551" v="501" actId="478"/>
          <ac:spMkLst>
            <pc:docMk/>
            <pc:sldMk cId="156024197" sldId="322"/>
            <ac:spMk id="11" creationId="{BE5DE582-EAAE-4F1E-9356-A65FD3187F87}"/>
          </ac:spMkLst>
        </pc:spChg>
        <pc:spChg chg="add del mod">
          <ac:chgData name="Alice Thurre-Millius" userId="ad5b4660-a7f7-45d0-bb98-4c04f966aa71" providerId="ADAL" clId="{96250AD7-C168-4EDF-8771-4BE04C81270D}" dt="2020-04-02T13:05:01.052" v="776" actId="478"/>
          <ac:spMkLst>
            <pc:docMk/>
            <pc:sldMk cId="156024197" sldId="322"/>
            <ac:spMk id="12" creationId="{20A58C80-A1EB-4370-8A55-C7313125E3A8}"/>
          </ac:spMkLst>
        </pc:spChg>
        <pc:spChg chg="add del mod">
          <ac:chgData name="Alice Thurre-Millius" userId="ad5b4660-a7f7-45d0-bb98-4c04f966aa71" providerId="ADAL" clId="{96250AD7-C168-4EDF-8771-4BE04C81270D}" dt="2020-04-02T13:47:05.323" v="2487" actId="14100"/>
          <ac:spMkLst>
            <pc:docMk/>
            <pc:sldMk cId="156024197" sldId="322"/>
            <ac:spMk id="13" creationId="{984B5F06-6AA2-4429-8658-DA7FAB6BDD1E}"/>
          </ac:spMkLst>
        </pc:spChg>
        <pc:spChg chg="add del mod">
          <ac:chgData name="Alice Thurre-Millius" userId="ad5b4660-a7f7-45d0-bb98-4c04f966aa71" providerId="ADAL" clId="{96250AD7-C168-4EDF-8771-4BE04C81270D}" dt="2020-04-02T13:15:19.737" v="1342" actId="478"/>
          <ac:spMkLst>
            <pc:docMk/>
            <pc:sldMk cId="156024197" sldId="322"/>
            <ac:spMk id="14" creationId="{F84EDAC0-217B-40C2-9AB6-58EB077DD082}"/>
          </ac:spMkLst>
        </pc:spChg>
        <pc:spChg chg="add del mod">
          <ac:chgData name="Alice Thurre-Millius" userId="ad5b4660-a7f7-45d0-bb98-4c04f966aa71" providerId="ADAL" clId="{96250AD7-C168-4EDF-8771-4BE04C81270D}" dt="2020-04-02T13:15:15.916" v="1339" actId="478"/>
          <ac:spMkLst>
            <pc:docMk/>
            <pc:sldMk cId="156024197" sldId="322"/>
            <ac:spMk id="15" creationId="{45279072-7CA5-4F8E-A92F-C14A798914EE}"/>
          </ac:spMkLst>
        </pc:spChg>
        <pc:spChg chg="add del mod">
          <ac:chgData name="Alice Thurre-Millius" userId="ad5b4660-a7f7-45d0-bb98-4c04f966aa71" providerId="ADAL" clId="{96250AD7-C168-4EDF-8771-4BE04C81270D}" dt="2020-04-02T13:15:09.824" v="1338" actId="478"/>
          <ac:spMkLst>
            <pc:docMk/>
            <pc:sldMk cId="156024197" sldId="322"/>
            <ac:spMk id="16" creationId="{1621E527-4602-4FD3-8A3B-174248FE0844}"/>
          </ac:spMkLst>
        </pc:spChg>
        <pc:spChg chg="add del mod">
          <ac:chgData name="Alice Thurre-Millius" userId="ad5b4660-a7f7-45d0-bb98-4c04f966aa71" providerId="ADAL" clId="{96250AD7-C168-4EDF-8771-4BE04C81270D}" dt="2020-04-02T13:20:29.494" v="1677" actId="478"/>
          <ac:spMkLst>
            <pc:docMk/>
            <pc:sldMk cId="156024197" sldId="322"/>
            <ac:spMk id="17" creationId="{29D4B2DA-5336-4985-9EBA-68A177FFFD4F}"/>
          </ac:spMkLst>
        </pc:spChg>
        <pc:spChg chg="add mod topLvl">
          <ac:chgData name="Alice Thurre-Millius" userId="ad5b4660-a7f7-45d0-bb98-4c04f966aa71" providerId="ADAL" clId="{96250AD7-C168-4EDF-8771-4BE04C81270D}" dt="2020-04-02T15:05:03.944" v="2821" actId="164"/>
          <ac:spMkLst>
            <pc:docMk/>
            <pc:sldMk cId="156024197" sldId="322"/>
            <ac:spMk id="18" creationId="{0DFB8B74-5C48-4CF8-8A37-DBA00CCC5EAA}"/>
          </ac:spMkLst>
        </pc:spChg>
        <pc:spChg chg="add del mod">
          <ac:chgData name="Alice Thurre-Millius" userId="ad5b4660-a7f7-45d0-bb98-4c04f966aa71" providerId="ADAL" clId="{96250AD7-C168-4EDF-8771-4BE04C81270D}" dt="2020-04-02T14:18:46.265" v="2669" actId="478"/>
          <ac:spMkLst>
            <pc:docMk/>
            <pc:sldMk cId="156024197" sldId="322"/>
            <ac:spMk id="19" creationId="{5F2A13CC-38EB-4669-B85A-514976C9F0A5}"/>
          </ac:spMkLst>
        </pc:spChg>
        <pc:spChg chg="add del mod">
          <ac:chgData name="Alice Thurre-Millius" userId="ad5b4660-a7f7-45d0-bb98-4c04f966aa71" providerId="ADAL" clId="{96250AD7-C168-4EDF-8771-4BE04C81270D}" dt="2020-04-02T15:02:05.485" v="2725" actId="478"/>
          <ac:spMkLst>
            <pc:docMk/>
            <pc:sldMk cId="156024197" sldId="322"/>
            <ac:spMk id="20" creationId="{0AD6FA93-4ED7-4109-A0EE-A1C9341D09E2}"/>
          </ac:spMkLst>
        </pc:spChg>
        <pc:spChg chg="add del mod">
          <ac:chgData name="Alice Thurre-Millius" userId="ad5b4660-a7f7-45d0-bb98-4c04f966aa71" providerId="ADAL" clId="{96250AD7-C168-4EDF-8771-4BE04C81270D}" dt="2020-04-02T15:04:58.504" v="2820" actId="478"/>
          <ac:spMkLst>
            <pc:docMk/>
            <pc:sldMk cId="156024197" sldId="322"/>
            <ac:spMk id="21" creationId="{3BFF6076-852F-4926-B8F4-9E084E88A7C9}"/>
          </ac:spMkLst>
        </pc:spChg>
        <pc:spChg chg="add del mod">
          <ac:chgData name="Alice Thurre-Millius" userId="ad5b4660-a7f7-45d0-bb98-4c04f966aa71" providerId="ADAL" clId="{96250AD7-C168-4EDF-8771-4BE04C81270D}" dt="2020-04-02T15:05:35.110" v="2839" actId="478"/>
          <ac:spMkLst>
            <pc:docMk/>
            <pc:sldMk cId="156024197" sldId="322"/>
            <ac:spMk id="22" creationId="{CBFF28E0-3151-4EE0-8868-0AAF994301FF}"/>
          </ac:spMkLst>
        </pc:spChg>
        <pc:spChg chg="add del mod">
          <ac:chgData name="Alice Thurre-Millius" userId="ad5b4660-a7f7-45d0-bb98-4c04f966aa71" providerId="ADAL" clId="{96250AD7-C168-4EDF-8771-4BE04C81270D}" dt="2020-04-02T15:07:07.273" v="2891" actId="478"/>
          <ac:spMkLst>
            <pc:docMk/>
            <pc:sldMk cId="156024197" sldId="322"/>
            <ac:spMk id="23" creationId="{F4C8ED0A-2203-4C90-B208-1341D74E87C0}"/>
          </ac:spMkLst>
        </pc:spChg>
        <pc:spChg chg="add mod">
          <ac:chgData name="Alice Thurre-Millius" userId="ad5b4660-a7f7-45d0-bb98-4c04f966aa71" providerId="ADAL" clId="{96250AD7-C168-4EDF-8771-4BE04C81270D}" dt="2020-04-02T13:41:26.933" v="2446" actId="404"/>
          <ac:spMkLst>
            <pc:docMk/>
            <pc:sldMk cId="156024197" sldId="322"/>
            <ac:spMk id="30" creationId="{24D20512-CAA7-4B72-BBE7-F4CC910FE997}"/>
          </ac:spMkLst>
        </pc:spChg>
        <pc:spChg chg="add mod">
          <ac:chgData name="Alice Thurre-Millius" userId="ad5b4660-a7f7-45d0-bb98-4c04f966aa71" providerId="ADAL" clId="{96250AD7-C168-4EDF-8771-4BE04C81270D}" dt="2020-04-02T13:41:26.933" v="2446" actId="404"/>
          <ac:spMkLst>
            <pc:docMk/>
            <pc:sldMk cId="156024197" sldId="322"/>
            <ac:spMk id="31" creationId="{819C28D1-E5AB-4808-A761-1B349DBF4C98}"/>
          </ac:spMkLst>
        </pc:spChg>
        <pc:spChg chg="add mod">
          <ac:chgData name="Alice Thurre-Millius" userId="ad5b4660-a7f7-45d0-bb98-4c04f966aa71" providerId="ADAL" clId="{96250AD7-C168-4EDF-8771-4BE04C81270D}" dt="2020-04-02T13:46:24.642" v="2470" actId="14100"/>
          <ac:spMkLst>
            <pc:docMk/>
            <pc:sldMk cId="156024197" sldId="322"/>
            <ac:spMk id="33" creationId="{96976385-099D-4477-8067-E9E09D50DA8E}"/>
          </ac:spMkLst>
        </pc:spChg>
        <pc:spChg chg="add mod">
          <ac:chgData name="Alice Thurre-Millius" userId="ad5b4660-a7f7-45d0-bb98-4c04f966aa71" providerId="ADAL" clId="{96250AD7-C168-4EDF-8771-4BE04C81270D}" dt="2020-04-02T13:46:41.561" v="2473" actId="14100"/>
          <ac:spMkLst>
            <pc:docMk/>
            <pc:sldMk cId="156024197" sldId="322"/>
            <ac:spMk id="34" creationId="{475E3F0E-3B06-45DE-83D3-F1F1470EF364}"/>
          </ac:spMkLst>
        </pc:spChg>
        <pc:spChg chg="add mod">
          <ac:chgData name="Alice Thurre-Millius" userId="ad5b4660-a7f7-45d0-bb98-4c04f966aa71" providerId="ADAL" clId="{96250AD7-C168-4EDF-8771-4BE04C81270D}" dt="2020-04-02T13:46:50.247" v="2480" actId="1035"/>
          <ac:spMkLst>
            <pc:docMk/>
            <pc:sldMk cId="156024197" sldId="322"/>
            <ac:spMk id="35" creationId="{16342188-CEF4-4B83-B5E5-98E0745B15CA}"/>
          </ac:spMkLst>
        </pc:spChg>
        <pc:spChg chg="add mod">
          <ac:chgData name="Alice Thurre-Millius" userId="ad5b4660-a7f7-45d0-bb98-4c04f966aa71" providerId="ADAL" clId="{96250AD7-C168-4EDF-8771-4BE04C81270D}" dt="2020-04-02T15:21:38.808" v="2943" actId="688"/>
          <ac:spMkLst>
            <pc:docMk/>
            <pc:sldMk cId="156024197" sldId="322"/>
            <ac:spMk id="45" creationId="{54817CCC-CF61-4DAF-8BF8-BB4185AED7CC}"/>
          </ac:spMkLst>
        </pc:spChg>
        <pc:spChg chg="add del">
          <ac:chgData name="Alice Thurre-Millius" userId="ad5b4660-a7f7-45d0-bb98-4c04f966aa71" providerId="ADAL" clId="{96250AD7-C168-4EDF-8771-4BE04C81270D}" dt="2020-04-02T13:47:32.359" v="2489"/>
          <ac:spMkLst>
            <pc:docMk/>
            <pc:sldMk cId="156024197" sldId="322"/>
            <ac:spMk id="99" creationId="{77CFDCB5-EF5A-411C-BEEE-FAB778A99C14}"/>
          </ac:spMkLst>
        </pc:spChg>
        <pc:spChg chg="add mod topLvl">
          <ac:chgData name="Alice Thurre-Millius" userId="ad5b4660-a7f7-45d0-bb98-4c04f966aa71" providerId="ADAL" clId="{96250AD7-C168-4EDF-8771-4BE04C81270D}" dt="2020-04-02T15:05:27.694" v="2837" actId="1037"/>
          <ac:spMkLst>
            <pc:docMk/>
            <pc:sldMk cId="156024197" sldId="322"/>
            <ac:spMk id="115" creationId="{15DB7D7C-7F9F-4686-A6A2-AED3F2F25616}"/>
          </ac:spMkLst>
        </pc:spChg>
        <pc:spChg chg="mod topLvl">
          <ac:chgData name="Alice Thurre-Millius" userId="ad5b4660-a7f7-45d0-bb98-4c04f966aa71" providerId="ADAL" clId="{96250AD7-C168-4EDF-8771-4BE04C81270D}" dt="2020-04-02T14:19:03.374" v="2679" actId="164"/>
          <ac:spMkLst>
            <pc:docMk/>
            <pc:sldMk cId="156024197" sldId="322"/>
            <ac:spMk id="119" creationId="{EED7E4E8-207A-4184-9B80-B03F84CD01D7}"/>
          </ac:spMkLst>
        </pc:spChg>
        <pc:spChg chg="add mod">
          <ac:chgData name="Alice Thurre-Millius" userId="ad5b4660-a7f7-45d0-bb98-4c04f966aa71" providerId="ADAL" clId="{96250AD7-C168-4EDF-8771-4BE04C81270D}" dt="2020-04-02T15:09:16.290" v="2937" actId="1076"/>
          <ac:spMkLst>
            <pc:docMk/>
            <pc:sldMk cId="156024197" sldId="322"/>
            <ac:spMk id="123" creationId="{B0B3D87B-74E3-455C-9016-8C70E74A0CC2}"/>
          </ac:spMkLst>
        </pc:spChg>
        <pc:spChg chg="mod topLvl">
          <ac:chgData name="Alice Thurre-Millius" userId="ad5b4660-a7f7-45d0-bb98-4c04f966aa71" providerId="ADAL" clId="{96250AD7-C168-4EDF-8771-4BE04C81270D}" dt="2020-04-02T15:03:33.899" v="2755" actId="1036"/>
          <ac:spMkLst>
            <pc:docMk/>
            <pc:sldMk cId="156024197" sldId="322"/>
            <ac:spMk id="128" creationId="{51F413B3-DE15-4B86-8569-D2A3FE142B15}"/>
          </ac:spMkLst>
        </pc:spChg>
        <pc:spChg chg="mod topLvl">
          <ac:chgData name="Alice Thurre-Millius" userId="ad5b4660-a7f7-45d0-bb98-4c04f966aa71" providerId="ADAL" clId="{96250AD7-C168-4EDF-8771-4BE04C81270D}" dt="2020-04-02T15:02:27.208" v="2739" actId="164"/>
          <ac:spMkLst>
            <pc:docMk/>
            <pc:sldMk cId="156024197" sldId="322"/>
            <ac:spMk id="130" creationId="{C9189B73-1970-463D-BFB0-6AA630ABE886}"/>
          </ac:spMkLst>
        </pc:spChg>
        <pc:spChg chg="mod">
          <ac:chgData name="Alice Thurre-Millius" userId="ad5b4660-a7f7-45d0-bb98-4c04f966aa71" providerId="ADAL" clId="{96250AD7-C168-4EDF-8771-4BE04C81270D}" dt="2020-04-02T15:05:46.834" v="2859" actId="14100"/>
          <ac:spMkLst>
            <pc:docMk/>
            <pc:sldMk cId="156024197" sldId="322"/>
            <ac:spMk id="148" creationId="{EB6346C2-9674-4C32-9694-58D89DFE6444}"/>
          </ac:spMkLst>
        </pc:spChg>
        <pc:spChg chg="mod">
          <ac:chgData name="Alice Thurre-Millius" userId="ad5b4660-a7f7-45d0-bb98-4c04f966aa71" providerId="ADAL" clId="{96250AD7-C168-4EDF-8771-4BE04C81270D}" dt="2020-04-02T15:07:26.983" v="2924" actId="14100"/>
          <ac:spMkLst>
            <pc:docMk/>
            <pc:sldMk cId="156024197" sldId="322"/>
            <ac:spMk id="156" creationId="{B881AEFF-F8D7-4098-8701-537E3066E38D}"/>
          </ac:spMkLst>
        </pc:spChg>
        <pc:grpChg chg="add del mod topLvl">
          <ac:chgData name="Alice Thurre-Millius" userId="ad5b4660-a7f7-45d0-bb98-4c04f966aa71" providerId="ADAL" clId="{96250AD7-C168-4EDF-8771-4BE04C81270D}" dt="2020-04-02T15:04:49.310" v="2808" actId="478"/>
          <ac:grpSpMkLst>
            <pc:docMk/>
            <pc:sldMk cId="156024197" sldId="322"/>
            <ac:grpSpMk id="116" creationId="{38237B2D-BC3F-4EC1-B4ED-DF44672D5196}"/>
          </ac:grpSpMkLst>
        </pc:grpChg>
        <pc:grpChg chg="add del mod">
          <ac:chgData name="Alice Thurre-Millius" userId="ad5b4660-a7f7-45d0-bb98-4c04f966aa71" providerId="ADAL" clId="{96250AD7-C168-4EDF-8771-4BE04C81270D}" dt="2020-04-02T14:18:52.122" v="2672" actId="165"/>
          <ac:grpSpMkLst>
            <pc:docMk/>
            <pc:sldMk cId="156024197" sldId="322"/>
            <ac:grpSpMk id="118" creationId="{999B28F8-0FCF-431F-B765-FAF9D38606BF}"/>
          </ac:grpSpMkLst>
        </pc:grpChg>
        <pc:grpChg chg="add mod">
          <ac:chgData name="Alice Thurre-Millius" userId="ad5b4660-a7f7-45d0-bb98-4c04f966aa71" providerId="ADAL" clId="{96250AD7-C168-4EDF-8771-4BE04C81270D}" dt="2020-04-02T14:19:45.230" v="2714" actId="164"/>
          <ac:grpSpMkLst>
            <pc:docMk/>
            <pc:sldMk cId="156024197" sldId="322"/>
            <ac:grpSpMk id="121" creationId="{6795171E-33F3-40C7-B2EA-986A7C12D603}"/>
          </ac:grpSpMkLst>
        </pc:grpChg>
        <pc:grpChg chg="add del mod">
          <ac:chgData name="Alice Thurre-Millius" userId="ad5b4660-a7f7-45d0-bb98-4c04f966aa71" providerId="ADAL" clId="{96250AD7-C168-4EDF-8771-4BE04C81270D}" dt="2020-04-02T15:04:29.867" v="2778" actId="165"/>
          <ac:grpSpMkLst>
            <pc:docMk/>
            <pc:sldMk cId="156024197" sldId="322"/>
            <ac:grpSpMk id="124" creationId="{6A50D7E9-5408-45D2-AB45-739B90DE1BEE}"/>
          </ac:grpSpMkLst>
        </pc:grpChg>
        <pc:grpChg chg="add mod">
          <ac:chgData name="Alice Thurre-Millius" userId="ad5b4660-a7f7-45d0-bb98-4c04f966aa71" providerId="ADAL" clId="{96250AD7-C168-4EDF-8771-4BE04C81270D}" dt="2020-04-02T15:06:42.850" v="2886" actId="1036"/>
          <ac:grpSpMkLst>
            <pc:docMk/>
            <pc:sldMk cId="156024197" sldId="322"/>
            <ac:grpSpMk id="125" creationId="{AA60B0A8-DD1C-47A4-B030-54C3AB1AC9EF}"/>
          </ac:grpSpMkLst>
        </pc:grpChg>
        <pc:grpChg chg="add del mod">
          <ac:chgData name="Alice Thurre-Millius" userId="ad5b4660-a7f7-45d0-bb98-4c04f966aa71" providerId="ADAL" clId="{96250AD7-C168-4EDF-8771-4BE04C81270D}" dt="2020-04-02T15:02:13.631" v="2735" actId="165"/>
          <ac:grpSpMkLst>
            <pc:docMk/>
            <pc:sldMk cId="156024197" sldId="322"/>
            <ac:grpSpMk id="126" creationId="{A98398FF-9680-4E53-86C0-4B1EE319CF98}"/>
          </ac:grpSpMkLst>
        </pc:grpChg>
        <pc:grpChg chg="del mod topLvl">
          <ac:chgData name="Alice Thurre-Millius" userId="ad5b4660-a7f7-45d0-bb98-4c04f966aa71" providerId="ADAL" clId="{96250AD7-C168-4EDF-8771-4BE04C81270D}" dt="2020-04-02T15:02:17.254" v="2736" actId="478"/>
          <ac:grpSpMkLst>
            <pc:docMk/>
            <pc:sldMk cId="156024197" sldId="322"/>
            <ac:grpSpMk id="127" creationId="{316E8108-608D-4E3C-9AA7-E869A5E54B96}"/>
          </ac:grpSpMkLst>
        </pc:grpChg>
        <pc:grpChg chg="add mod">
          <ac:chgData name="Alice Thurre-Millius" userId="ad5b4660-a7f7-45d0-bb98-4c04f966aa71" providerId="ADAL" clId="{96250AD7-C168-4EDF-8771-4BE04C81270D}" dt="2020-04-02T15:06:39.345" v="2881" actId="1076"/>
          <ac:grpSpMkLst>
            <pc:docMk/>
            <pc:sldMk cId="156024197" sldId="322"/>
            <ac:grpSpMk id="131" creationId="{55A83443-ACBE-49DD-9D8A-971DC742D031}"/>
          </ac:grpSpMkLst>
        </pc:grpChg>
        <pc:grpChg chg="add mod">
          <ac:chgData name="Alice Thurre-Millius" userId="ad5b4660-a7f7-45d0-bb98-4c04f966aa71" providerId="ADAL" clId="{96250AD7-C168-4EDF-8771-4BE04C81270D}" dt="2020-04-02T15:06:35.214" v="2879" actId="1076"/>
          <ac:grpSpMkLst>
            <pc:docMk/>
            <pc:sldMk cId="156024197" sldId="322"/>
            <ac:grpSpMk id="136" creationId="{E7784143-05CB-4BFB-B0EF-1FC3304887E4}"/>
          </ac:grpSpMkLst>
        </pc:grpChg>
        <pc:grpChg chg="mod">
          <ac:chgData name="Alice Thurre-Millius" userId="ad5b4660-a7f7-45d0-bb98-4c04f966aa71" providerId="ADAL" clId="{96250AD7-C168-4EDF-8771-4BE04C81270D}" dt="2020-04-02T15:04:24.331" v="2776"/>
          <ac:grpSpMkLst>
            <pc:docMk/>
            <pc:sldMk cId="156024197" sldId="322"/>
            <ac:grpSpMk id="137" creationId="{79D99E2C-E312-4E49-BA1C-72170834E94E}"/>
          </ac:grpSpMkLst>
        </pc:grpChg>
        <pc:grpChg chg="add mod">
          <ac:chgData name="Alice Thurre-Millius" userId="ad5b4660-a7f7-45d0-bb98-4c04f966aa71" providerId="ADAL" clId="{96250AD7-C168-4EDF-8771-4BE04C81270D}" dt="2020-04-02T15:06:58.326" v="2888" actId="1076"/>
          <ac:grpSpMkLst>
            <pc:docMk/>
            <pc:sldMk cId="156024197" sldId="322"/>
            <ac:grpSpMk id="141" creationId="{715D14AD-C175-4A8C-8C34-0EE5BF6C31DB}"/>
          </ac:grpSpMkLst>
        </pc:grpChg>
        <pc:grpChg chg="add mod">
          <ac:chgData name="Alice Thurre-Millius" userId="ad5b4660-a7f7-45d0-bb98-4c04f966aa71" providerId="ADAL" clId="{96250AD7-C168-4EDF-8771-4BE04C81270D}" dt="2020-04-02T15:06:00.992" v="2867" actId="164"/>
          <ac:grpSpMkLst>
            <pc:docMk/>
            <pc:sldMk cId="156024197" sldId="322"/>
            <ac:grpSpMk id="145" creationId="{1F9F9481-B77F-46B9-9104-D4C0A6EE9645}"/>
          </ac:grpSpMkLst>
        </pc:grpChg>
        <pc:grpChg chg="add mod">
          <ac:chgData name="Alice Thurre-Millius" userId="ad5b4660-a7f7-45d0-bb98-4c04f966aa71" providerId="ADAL" clId="{96250AD7-C168-4EDF-8771-4BE04C81270D}" dt="2020-04-02T15:07:00.431" v="2889" actId="1076"/>
          <ac:grpSpMkLst>
            <pc:docMk/>
            <pc:sldMk cId="156024197" sldId="322"/>
            <ac:grpSpMk id="149" creationId="{B95ECECD-7453-4AEE-BAFF-A86E8F8E77BB}"/>
          </ac:grpSpMkLst>
        </pc:grpChg>
        <pc:grpChg chg="add del mod">
          <ac:chgData name="Alice Thurre-Millius" userId="ad5b4660-a7f7-45d0-bb98-4c04f966aa71" providerId="ADAL" clId="{96250AD7-C168-4EDF-8771-4BE04C81270D}" dt="2020-04-02T15:07:48.025" v="2928" actId="478"/>
          <ac:grpSpMkLst>
            <pc:docMk/>
            <pc:sldMk cId="156024197" sldId="322"/>
            <ac:grpSpMk id="152" creationId="{DA184500-D868-491E-B657-8E3A95EBFB03}"/>
          </ac:grpSpMkLst>
        </pc:grpChg>
        <pc:grpChg chg="mod topLvl">
          <ac:chgData name="Alice Thurre-Millius" userId="ad5b4660-a7f7-45d0-bb98-4c04f966aa71" providerId="ADAL" clId="{96250AD7-C168-4EDF-8771-4BE04C81270D}" dt="2020-04-02T15:07:48.025" v="2928" actId="478"/>
          <ac:grpSpMkLst>
            <pc:docMk/>
            <pc:sldMk cId="156024197" sldId="322"/>
            <ac:grpSpMk id="154" creationId="{77E7C118-77C7-43BD-8E7A-55F1324A5DA5}"/>
          </ac:grpSpMkLst>
        </pc:grpChg>
        <pc:picChg chg="add del">
          <ac:chgData name="Alice Thurre-Millius" userId="ad5b4660-a7f7-45d0-bb98-4c04f966aa71" providerId="ADAL" clId="{96250AD7-C168-4EDF-8771-4BE04C81270D}" dt="2020-04-02T13:00:05.566" v="504" actId="478"/>
          <ac:picMkLst>
            <pc:docMk/>
            <pc:sldMk cId="156024197" sldId="322"/>
            <ac:picMk id="3" creationId="{0D1F37F6-451D-4D1D-8C17-309B2FC7880D}"/>
          </ac:picMkLst>
        </pc:picChg>
        <pc:picChg chg="add mod">
          <ac:chgData name="Alice Thurre-Millius" userId="ad5b4660-a7f7-45d0-bb98-4c04f966aa71" providerId="ADAL" clId="{96250AD7-C168-4EDF-8771-4BE04C81270D}" dt="2020-04-02T14:19:03.374" v="2679" actId="164"/>
          <ac:picMkLst>
            <pc:docMk/>
            <pc:sldMk cId="156024197" sldId="322"/>
            <ac:picMk id="101" creationId="{BECCD1A8-D6E3-4AFC-8661-6CC9148C9EA8}"/>
          </ac:picMkLst>
        </pc:picChg>
        <pc:picChg chg="add mod modCrop">
          <ac:chgData name="Alice Thurre-Millius" userId="ad5b4660-a7f7-45d0-bb98-4c04f966aa71" providerId="ADAL" clId="{96250AD7-C168-4EDF-8771-4BE04C81270D}" dt="2020-04-02T15:05:03.944" v="2821" actId="164"/>
          <ac:picMkLst>
            <pc:docMk/>
            <pc:sldMk cId="156024197" sldId="322"/>
            <ac:picMk id="103" creationId="{05B8A162-4E14-4450-8554-5C1242B34A96}"/>
          </ac:picMkLst>
        </pc:picChg>
        <pc:picChg chg="add mod modCrop">
          <ac:chgData name="Alice Thurre-Millius" userId="ad5b4660-a7f7-45d0-bb98-4c04f966aa71" providerId="ADAL" clId="{96250AD7-C168-4EDF-8771-4BE04C81270D}" dt="2020-04-02T15:07:56.424" v="2931" actId="14100"/>
          <ac:picMkLst>
            <pc:docMk/>
            <pc:sldMk cId="156024197" sldId="322"/>
            <ac:picMk id="107" creationId="{A6FC4F29-204A-43C1-A493-247D39C2B9CD}"/>
          </ac:picMkLst>
        </pc:picChg>
        <pc:picChg chg="add mod modCrop">
          <ac:chgData name="Alice Thurre-Millius" userId="ad5b4660-a7f7-45d0-bb98-4c04f966aa71" providerId="ADAL" clId="{96250AD7-C168-4EDF-8771-4BE04C81270D}" dt="2020-04-02T15:06:00.992" v="2867" actId="164"/>
          <ac:picMkLst>
            <pc:docMk/>
            <pc:sldMk cId="156024197" sldId="322"/>
            <ac:picMk id="109" creationId="{1A09F860-4E05-4631-BF68-3F7C03BB54BD}"/>
          </ac:picMkLst>
        </pc:picChg>
        <pc:picChg chg="add mod modCrop">
          <ac:chgData name="Alice Thurre-Millius" userId="ad5b4660-a7f7-45d0-bb98-4c04f966aa71" providerId="ADAL" clId="{96250AD7-C168-4EDF-8771-4BE04C81270D}" dt="2020-04-02T15:02:27.208" v="2739" actId="164"/>
          <ac:picMkLst>
            <pc:docMk/>
            <pc:sldMk cId="156024197" sldId="322"/>
            <ac:picMk id="111" creationId="{312577FD-7482-423A-983D-DF1B5CC071C1}"/>
          </ac:picMkLst>
        </pc:picChg>
        <pc:picChg chg="add del mod topLvl modCrop">
          <ac:chgData name="Alice Thurre-Millius" userId="ad5b4660-a7f7-45d0-bb98-4c04f966aa71" providerId="ADAL" clId="{96250AD7-C168-4EDF-8771-4BE04C81270D}" dt="2020-04-02T15:04:49.310" v="2808" actId="478"/>
          <ac:picMkLst>
            <pc:docMk/>
            <pc:sldMk cId="156024197" sldId="322"/>
            <ac:picMk id="113" creationId="{03264230-E3F7-4F58-B0F7-66E2B7E82CD7}"/>
          </ac:picMkLst>
        </pc:picChg>
        <pc:picChg chg="del mod topLvl">
          <ac:chgData name="Alice Thurre-Millius" userId="ad5b4660-a7f7-45d0-bb98-4c04f966aa71" providerId="ADAL" clId="{96250AD7-C168-4EDF-8771-4BE04C81270D}" dt="2020-04-02T14:18:53.349" v="2673" actId="478"/>
          <ac:picMkLst>
            <pc:docMk/>
            <pc:sldMk cId="156024197" sldId="322"/>
            <ac:picMk id="120" creationId="{B6519B35-6002-4827-B369-761875A8A19B}"/>
          </ac:picMkLst>
        </pc:picChg>
        <pc:picChg chg="del topLvl">
          <ac:chgData name="Alice Thurre-Millius" userId="ad5b4660-a7f7-45d0-bb98-4c04f966aa71" providerId="ADAL" clId="{96250AD7-C168-4EDF-8771-4BE04C81270D}" dt="2020-04-02T15:02:17.254" v="2736" actId="478"/>
          <ac:picMkLst>
            <pc:docMk/>
            <pc:sldMk cId="156024197" sldId="322"/>
            <ac:picMk id="129" creationId="{2AD331F2-1E0C-4E7D-AF9D-EF5283198DF0}"/>
          </ac:picMkLst>
        </pc:picChg>
        <pc:picChg chg="del">
          <ac:chgData name="Alice Thurre-Millius" userId="ad5b4660-a7f7-45d0-bb98-4c04f966aa71" providerId="ADAL" clId="{96250AD7-C168-4EDF-8771-4BE04C81270D}" dt="2020-04-02T15:05:52.157" v="2860" actId="478"/>
          <ac:picMkLst>
            <pc:docMk/>
            <pc:sldMk cId="156024197" sldId="322"/>
            <ac:picMk id="146" creationId="{72500D3B-DC16-4C44-B0F9-810144761915}"/>
          </ac:picMkLst>
        </pc:picChg>
        <pc:picChg chg="del topLvl">
          <ac:chgData name="Alice Thurre-Millius" userId="ad5b4660-a7f7-45d0-bb98-4c04f966aa71" providerId="ADAL" clId="{96250AD7-C168-4EDF-8771-4BE04C81270D}" dt="2020-04-02T15:07:48.025" v="2928" actId="478"/>
          <ac:picMkLst>
            <pc:docMk/>
            <pc:sldMk cId="156024197" sldId="322"/>
            <ac:picMk id="153" creationId="{CBDC04C6-C9B1-4BBD-A225-013CF22E1A94}"/>
          </ac:picMkLst>
        </pc:picChg>
        <pc:cxnChg chg="add mod">
          <ac:chgData name="Alice Thurre-Millius" userId="ad5b4660-a7f7-45d0-bb98-4c04f966aa71" providerId="ADAL" clId="{96250AD7-C168-4EDF-8771-4BE04C81270D}" dt="2020-04-02T15:06:35.214" v="2879" actId="1076"/>
          <ac:cxnSpMkLst>
            <pc:docMk/>
            <pc:sldMk cId="156024197" sldId="322"/>
            <ac:cxnSpMk id="25" creationId="{566834C9-1560-4AFE-A8BE-7DDFCB9945FD}"/>
          </ac:cxnSpMkLst>
        </pc:cxnChg>
        <pc:cxnChg chg="add mod">
          <ac:chgData name="Alice Thurre-Millius" userId="ad5b4660-a7f7-45d0-bb98-4c04f966aa71" providerId="ADAL" clId="{96250AD7-C168-4EDF-8771-4BE04C81270D}" dt="2020-04-02T15:06:42.850" v="2886" actId="1036"/>
          <ac:cxnSpMkLst>
            <pc:docMk/>
            <pc:sldMk cId="156024197" sldId="322"/>
            <ac:cxnSpMk id="36" creationId="{62D71E4B-00DC-4EA7-90ED-6F33DE3F099B}"/>
          </ac:cxnSpMkLst>
        </pc:cxnChg>
        <pc:cxnChg chg="add mod">
          <ac:chgData name="Alice Thurre-Millius" userId="ad5b4660-a7f7-45d0-bb98-4c04f966aa71" providerId="ADAL" clId="{96250AD7-C168-4EDF-8771-4BE04C81270D}" dt="2020-04-02T15:06:39.345" v="2881" actId="1076"/>
          <ac:cxnSpMkLst>
            <pc:docMk/>
            <pc:sldMk cId="156024197" sldId="322"/>
            <ac:cxnSpMk id="39" creationId="{FB5A61CC-AD69-4080-B01B-B46505D64691}"/>
          </ac:cxnSpMkLst>
        </pc:cxnChg>
        <pc:cxnChg chg="add mod">
          <ac:chgData name="Alice Thurre-Millius" userId="ad5b4660-a7f7-45d0-bb98-4c04f966aa71" providerId="ADAL" clId="{96250AD7-C168-4EDF-8771-4BE04C81270D}" dt="2020-04-02T15:06:58.326" v="2888" actId="1076"/>
          <ac:cxnSpMkLst>
            <pc:docMk/>
            <pc:sldMk cId="156024197" sldId="322"/>
            <ac:cxnSpMk id="44" creationId="{61227F80-B700-4CE6-AF09-8743024C8086}"/>
          </ac:cxnSpMkLst>
        </pc:cxnChg>
        <pc:cxnChg chg="add mod">
          <ac:chgData name="Alice Thurre-Millius" userId="ad5b4660-a7f7-45d0-bb98-4c04f966aa71" providerId="ADAL" clId="{96250AD7-C168-4EDF-8771-4BE04C81270D}" dt="2020-04-02T15:07:00.431" v="2889" actId="1076"/>
          <ac:cxnSpMkLst>
            <pc:docMk/>
            <pc:sldMk cId="156024197" sldId="322"/>
            <ac:cxnSpMk id="48" creationId="{0AE7159D-549A-4284-A0BE-F38D127F3423}"/>
          </ac:cxnSpMkLst>
        </pc:cxnChg>
        <pc:cxnChg chg="add mod">
          <ac:chgData name="Alice Thurre-Millius" userId="ad5b4660-a7f7-45d0-bb98-4c04f966aa71" providerId="ADAL" clId="{96250AD7-C168-4EDF-8771-4BE04C81270D}" dt="2020-04-02T15:07:59.555" v="2932" actId="14100"/>
          <ac:cxnSpMkLst>
            <pc:docMk/>
            <pc:sldMk cId="156024197" sldId="322"/>
            <ac:cxnSpMk id="51" creationId="{458B47CE-88C8-45F9-AE1E-43F4AB3C5B69}"/>
          </ac:cxnSpMkLst>
        </pc:cxnChg>
      </pc:sldChg>
    </pc:docChg>
  </pc:docChgLst>
  <pc:docChgLst>
    <pc:chgData name="Ambroise Baillifard (HR)" userId="S::ambroise.baillifard@unidistance.ch::e319b87a-3c87-43e2-b0da-23b986e29d99" providerId="AD" clId="Web-{CF000B5E-773D-480E-8A58-A7FD84893EA8}"/>
    <pc:docChg chg="">
      <pc:chgData name="Ambroise Baillifard (HR)" userId="S::ambroise.baillifard@unidistance.ch::e319b87a-3c87-43e2-b0da-23b986e29d99" providerId="AD" clId="Web-{CF000B5E-773D-480E-8A58-A7FD84893EA8}" dt="2020-03-31T12:41:57.701" v="0"/>
      <pc:docMkLst>
        <pc:docMk/>
      </pc:docMkLst>
      <pc:sldChg chg="delCm">
        <pc:chgData name="Ambroise Baillifard (HR)" userId="S::ambroise.baillifard@unidistance.ch::e319b87a-3c87-43e2-b0da-23b986e29d99" providerId="AD" clId="Web-{CF000B5E-773D-480E-8A58-A7FD84893EA8}" dt="2020-03-31T12:41:57.701" v="0"/>
        <pc:sldMkLst>
          <pc:docMk/>
          <pc:sldMk cId="2870450855"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BC58A-7E8F-4F34-9A8E-A8D6CA2E8445}" type="datetimeFigureOut">
              <a:rPr lang="de-CH" smtClean="0"/>
              <a:t>29.04.2020</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F425E6-F3B9-4523-B3D6-9789A9893203}" type="slidenum">
              <a:rPr lang="de-CH" smtClean="0"/>
              <a:t>‹N°›</a:t>
            </a:fld>
            <a:endParaRPr lang="de-CH"/>
          </a:p>
        </p:txBody>
      </p:sp>
    </p:spTree>
    <p:extLst>
      <p:ext uri="{BB962C8B-B14F-4D97-AF65-F5344CB8AC3E}">
        <p14:creationId xmlns:p14="http://schemas.microsoft.com/office/powerpoint/2010/main" val="2331260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B9F425E6-F3B9-4523-B3D6-9789A9893203}" type="slidenum">
              <a:rPr lang="de-CH" smtClean="0"/>
              <a:t>1</a:t>
            </a:fld>
            <a:endParaRPr lang="de-CH"/>
          </a:p>
        </p:txBody>
      </p:sp>
    </p:spTree>
    <p:extLst>
      <p:ext uri="{BB962C8B-B14F-4D97-AF65-F5344CB8AC3E}">
        <p14:creationId xmlns:p14="http://schemas.microsoft.com/office/powerpoint/2010/main" val="2831959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B9F425E6-F3B9-4523-B3D6-9789A9893203}" type="slidenum">
              <a:rPr lang="de-CH" smtClean="0"/>
              <a:t>11</a:t>
            </a:fld>
            <a:endParaRPr lang="de-CH"/>
          </a:p>
        </p:txBody>
      </p:sp>
    </p:spTree>
    <p:extLst>
      <p:ext uri="{BB962C8B-B14F-4D97-AF65-F5344CB8AC3E}">
        <p14:creationId xmlns:p14="http://schemas.microsoft.com/office/powerpoint/2010/main" val="4160819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B9F425E6-F3B9-4523-B3D6-9789A9893203}" type="slidenum">
              <a:rPr lang="de-CH" smtClean="0"/>
              <a:t>13</a:t>
            </a:fld>
            <a:endParaRPr lang="de-CH"/>
          </a:p>
        </p:txBody>
      </p:sp>
    </p:spTree>
    <p:extLst>
      <p:ext uri="{BB962C8B-B14F-4D97-AF65-F5344CB8AC3E}">
        <p14:creationId xmlns:p14="http://schemas.microsoft.com/office/powerpoint/2010/main" val="2803945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B9F425E6-F3B9-4523-B3D6-9789A9893203}" type="slidenum">
              <a:rPr lang="de-CH" smtClean="0"/>
              <a:t>14</a:t>
            </a:fld>
            <a:endParaRPr lang="de-CH"/>
          </a:p>
        </p:txBody>
      </p:sp>
    </p:spTree>
    <p:extLst>
      <p:ext uri="{BB962C8B-B14F-4D97-AF65-F5344CB8AC3E}">
        <p14:creationId xmlns:p14="http://schemas.microsoft.com/office/powerpoint/2010/main" val="781426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B9F425E6-F3B9-4523-B3D6-9789A9893203}" type="slidenum">
              <a:rPr lang="de-CH" smtClean="0"/>
              <a:t>18</a:t>
            </a:fld>
            <a:endParaRPr lang="de-CH"/>
          </a:p>
        </p:txBody>
      </p:sp>
    </p:spTree>
    <p:extLst>
      <p:ext uri="{BB962C8B-B14F-4D97-AF65-F5344CB8AC3E}">
        <p14:creationId xmlns:p14="http://schemas.microsoft.com/office/powerpoint/2010/main" val="546389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B9F425E6-F3B9-4523-B3D6-9789A9893203}" type="slidenum">
              <a:rPr lang="de-CH" smtClean="0"/>
              <a:t>20</a:t>
            </a:fld>
            <a:endParaRPr lang="de-CH"/>
          </a:p>
        </p:txBody>
      </p:sp>
    </p:spTree>
    <p:extLst>
      <p:ext uri="{BB962C8B-B14F-4D97-AF65-F5344CB8AC3E}">
        <p14:creationId xmlns:p14="http://schemas.microsoft.com/office/powerpoint/2010/main" val="1111367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B9F425E6-F3B9-4523-B3D6-9789A9893203}" type="slidenum">
              <a:rPr lang="de-CH" smtClean="0"/>
              <a:t>25</a:t>
            </a:fld>
            <a:endParaRPr lang="de-CH"/>
          </a:p>
        </p:txBody>
      </p:sp>
    </p:spTree>
    <p:extLst>
      <p:ext uri="{BB962C8B-B14F-4D97-AF65-F5344CB8AC3E}">
        <p14:creationId xmlns:p14="http://schemas.microsoft.com/office/powerpoint/2010/main" val="676409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B9F425E6-F3B9-4523-B3D6-9789A9893203}" type="slidenum">
              <a:rPr lang="de-CH" smtClean="0"/>
              <a:t>26</a:t>
            </a:fld>
            <a:endParaRPr lang="de-CH"/>
          </a:p>
        </p:txBody>
      </p:sp>
    </p:spTree>
    <p:extLst>
      <p:ext uri="{BB962C8B-B14F-4D97-AF65-F5344CB8AC3E}">
        <p14:creationId xmlns:p14="http://schemas.microsoft.com/office/powerpoint/2010/main" val="2986500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12" name="Rechteck 11"/>
          <p:cNvSpPr/>
          <p:nvPr userDrawn="1"/>
        </p:nvSpPr>
        <p:spPr>
          <a:xfrm>
            <a:off x="11099884" y="0"/>
            <a:ext cx="552451" cy="552450"/>
          </a:xfrm>
          <a:prstGeom prst="rect">
            <a:avLst/>
          </a:prstGeom>
          <a:solidFill>
            <a:srgbClr val="007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0334E7B-B8A3-471E-B381-8854DD378722}" type="slidenum">
              <a:rPr lang="fr-FR" sz="1200" smtClean="0">
                <a:latin typeface="Arial" panose="020B0604020202020204" pitchFamily="34" charset="0"/>
                <a:cs typeface="Arial" panose="020B0604020202020204" pitchFamily="34" charset="0"/>
              </a:rPr>
              <a:t>‹N°›</a:t>
            </a:fld>
            <a:endParaRPr lang="fr-FR" sz="1200">
              <a:latin typeface="Arial" panose="020B0604020202020204" pitchFamily="34" charset="0"/>
              <a:cs typeface="Arial" panose="020B0604020202020204" pitchFamily="34" charset="0"/>
            </a:endParaRPr>
          </a:p>
        </p:txBody>
      </p:sp>
      <p:sp>
        <p:nvSpPr>
          <p:cNvPr id="5" name="Footer Placeholder 5">
            <a:extLst>
              <a:ext uri="{FF2B5EF4-FFF2-40B4-BE49-F238E27FC236}">
                <a16:creationId xmlns:a16="http://schemas.microsoft.com/office/drawing/2014/main" id="{0907ED50-DD44-4E6E-8635-AD6000B1F5B3}"/>
              </a:ext>
            </a:extLst>
          </p:cNvPr>
          <p:cNvSpPr>
            <a:spLocks noGrp="1"/>
          </p:cNvSpPr>
          <p:nvPr>
            <p:ph type="ftr" sz="quarter" idx="11"/>
          </p:nvPr>
        </p:nvSpPr>
        <p:spPr>
          <a:xfrm>
            <a:off x="429126" y="6203950"/>
            <a:ext cx="4114800" cy="365125"/>
          </a:xfrm>
        </p:spPr>
        <p:txBody>
          <a:bodyPr/>
          <a:lstStyle>
            <a:lvl1pPr algn="l">
              <a:defRPr sz="1000">
                <a:solidFill>
                  <a:schemeClr val="bg1"/>
                </a:solidFill>
                <a:latin typeface="Arial" panose="020B0604020202020204" pitchFamily="34" charset="0"/>
                <a:cs typeface="Arial" panose="020B0604020202020204" pitchFamily="34" charset="0"/>
              </a:defRPr>
            </a:lvl1pPr>
          </a:lstStyle>
          <a:p>
            <a:endParaRPr lang="en-US"/>
          </a:p>
        </p:txBody>
      </p:sp>
      <p:sp>
        <p:nvSpPr>
          <p:cNvPr id="6" name="Titre 18">
            <a:extLst>
              <a:ext uri="{FF2B5EF4-FFF2-40B4-BE49-F238E27FC236}">
                <a16:creationId xmlns:a16="http://schemas.microsoft.com/office/drawing/2014/main" id="{D8BF6D2C-0328-416A-90AF-5C1E6121F965}"/>
              </a:ext>
            </a:extLst>
          </p:cNvPr>
          <p:cNvSpPr>
            <a:spLocks noGrp="1"/>
          </p:cNvSpPr>
          <p:nvPr>
            <p:ph type="title" hasCustomPrompt="1"/>
          </p:nvPr>
        </p:nvSpPr>
        <p:spPr>
          <a:xfrm>
            <a:off x="537411" y="552450"/>
            <a:ext cx="10562473" cy="695326"/>
          </a:xfrm>
          <a:prstGeom prst="rect">
            <a:avLst/>
          </a:prstGeom>
        </p:spPr>
        <p:txBody>
          <a:bodyPr>
            <a:normAutofit/>
          </a:bodyPr>
          <a:lstStyle>
            <a:lvl1pPr algn="l">
              <a:defRPr sz="3000" b="1">
                <a:solidFill>
                  <a:srgbClr val="0070BA"/>
                </a:solidFill>
                <a:latin typeface="Arial" panose="020B0604020202020204" pitchFamily="34" charset="0"/>
                <a:cs typeface="Arial" panose="020B0604020202020204" pitchFamily="34" charset="0"/>
              </a:defRPr>
            </a:lvl1pPr>
          </a:lstStyle>
          <a:p>
            <a:r>
              <a:rPr lang="de-DE" noProof="0"/>
              <a:t>Title</a:t>
            </a:r>
            <a:endParaRPr lang="de-CH" noProof="0"/>
          </a:p>
        </p:txBody>
      </p:sp>
      <p:sp>
        <p:nvSpPr>
          <p:cNvPr id="8" name="Espace réservé du texte 17">
            <a:extLst>
              <a:ext uri="{FF2B5EF4-FFF2-40B4-BE49-F238E27FC236}">
                <a16:creationId xmlns:a16="http://schemas.microsoft.com/office/drawing/2014/main" id="{D0D43F1C-C445-4AD4-9795-46850BDE094E}"/>
              </a:ext>
            </a:extLst>
          </p:cNvPr>
          <p:cNvSpPr>
            <a:spLocks noGrp="1"/>
          </p:cNvSpPr>
          <p:nvPr>
            <p:ph type="body" sz="quarter" idx="13" hasCustomPrompt="1"/>
          </p:nvPr>
        </p:nvSpPr>
        <p:spPr>
          <a:xfrm>
            <a:off x="537411" y="1623503"/>
            <a:ext cx="10562473" cy="4159676"/>
          </a:xfrm>
          <a:prstGeom prst="rect">
            <a:avLst/>
          </a:prstGeom>
        </p:spPr>
        <p:txBody>
          <a:bodyPr/>
          <a:lstStyle>
            <a:lvl1pPr marL="342900" indent="-342900">
              <a:buClr>
                <a:srgbClr val="194184"/>
              </a:buClr>
              <a:buFont typeface="Wingdings" panose="05000000000000000000" pitchFamily="2" charset="2"/>
              <a:buChar char="§"/>
              <a:defRPr sz="2500" baseline="0">
                <a:latin typeface="Arial" panose="020B0604020202020204" pitchFamily="34" charset="0"/>
                <a:cs typeface="Arial" panose="020B0604020202020204" pitchFamily="34" charset="0"/>
              </a:defRPr>
            </a:lvl1pPr>
            <a:lvl2pPr marL="742950" indent="-379413">
              <a:buClr>
                <a:schemeClr val="accent1"/>
              </a:buClr>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buClr>
                <a:schemeClr val="accent1"/>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chemeClr val="accent1"/>
              </a:buClr>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Clr>
                <a:schemeClr val="accent1"/>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de-CH" noProof="0"/>
              <a:t>Text </a:t>
            </a:r>
          </a:p>
          <a:p>
            <a:pPr lvl="1"/>
            <a:r>
              <a:rPr lang="de-CH" noProof="0"/>
              <a:t>Text</a:t>
            </a:r>
          </a:p>
        </p:txBody>
      </p:sp>
    </p:spTree>
    <p:extLst>
      <p:ext uri="{BB962C8B-B14F-4D97-AF65-F5344CB8AC3E}">
        <p14:creationId xmlns:p14="http://schemas.microsoft.com/office/powerpoint/2010/main" val="43372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33B9846-7EF7-4B7B-A688-0DF08122875C}"/>
              </a:ext>
            </a:extLst>
          </p:cNvPr>
          <p:cNvSpPr>
            <a:spLocks noGrp="1"/>
          </p:cNvSpPr>
          <p:nvPr>
            <p:ph type="dt" sz="half" idx="10"/>
          </p:nvPr>
        </p:nvSpPr>
        <p:spPr/>
        <p:txBody>
          <a:bodyPr/>
          <a:lstStyle/>
          <a:p>
            <a:fld id="{C764DE79-268F-4C1A-8933-263129D2AF90}" type="datetimeFigureOut">
              <a:rPr lang="en-US" smtClean="0"/>
              <a:t>4/29/2020</a:t>
            </a:fld>
            <a:endParaRPr lang="en-US"/>
          </a:p>
        </p:txBody>
      </p:sp>
      <p:sp>
        <p:nvSpPr>
          <p:cNvPr id="4" name="Espace réservé du pied de page 3">
            <a:extLst>
              <a:ext uri="{FF2B5EF4-FFF2-40B4-BE49-F238E27FC236}">
                <a16:creationId xmlns:a16="http://schemas.microsoft.com/office/drawing/2014/main" id="{84EFE81E-0741-4363-8C47-438477C5F784}"/>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0F9849A1-809A-4822-8D27-D42AF93CA3FB}"/>
              </a:ext>
            </a:extLst>
          </p:cNvPr>
          <p:cNvSpPr>
            <a:spLocks noGrp="1"/>
          </p:cNvSpPr>
          <p:nvPr>
            <p:ph type="sldNum" sz="quarter" idx="12"/>
          </p:nvPr>
        </p:nvSpPr>
        <p:spPr/>
        <p:txBody>
          <a:bodyPr/>
          <a:lstStyle/>
          <a:p>
            <a:fld id="{48F63A3B-78C7-47BE-AE5E-E10140E04643}" type="slidenum">
              <a:rPr lang="en-US" smtClean="0"/>
              <a:t>‹N°›</a:t>
            </a:fld>
            <a:endParaRPr lang="en-US"/>
          </a:p>
        </p:txBody>
      </p:sp>
      <p:sp>
        <p:nvSpPr>
          <p:cNvPr id="7" name="Titre 18">
            <a:extLst>
              <a:ext uri="{FF2B5EF4-FFF2-40B4-BE49-F238E27FC236}">
                <a16:creationId xmlns:a16="http://schemas.microsoft.com/office/drawing/2014/main" id="{BD0C85A1-17A7-47F7-BFA2-F951026DC935}"/>
              </a:ext>
            </a:extLst>
          </p:cNvPr>
          <p:cNvSpPr>
            <a:spLocks noGrp="1"/>
          </p:cNvSpPr>
          <p:nvPr>
            <p:ph type="title" hasCustomPrompt="1"/>
          </p:nvPr>
        </p:nvSpPr>
        <p:spPr>
          <a:xfrm>
            <a:off x="2243667" y="552450"/>
            <a:ext cx="8856217" cy="695326"/>
          </a:xfrm>
          <a:prstGeom prst="rect">
            <a:avLst/>
          </a:prstGeom>
        </p:spPr>
        <p:txBody>
          <a:bodyPr>
            <a:normAutofit/>
          </a:bodyPr>
          <a:lstStyle>
            <a:lvl1pPr algn="l">
              <a:defRPr sz="3000" b="1">
                <a:solidFill>
                  <a:srgbClr val="0070BA"/>
                </a:solidFill>
                <a:latin typeface="Arial" panose="020B0604020202020204" pitchFamily="34" charset="0"/>
                <a:cs typeface="Arial" panose="020B0604020202020204" pitchFamily="34" charset="0"/>
              </a:defRPr>
            </a:lvl1pPr>
          </a:lstStyle>
          <a:p>
            <a:r>
              <a:rPr lang="de-DE" noProof="0"/>
              <a:t>Title</a:t>
            </a:r>
            <a:endParaRPr lang="de-CH" noProof="0"/>
          </a:p>
        </p:txBody>
      </p:sp>
      <p:sp>
        <p:nvSpPr>
          <p:cNvPr id="8" name="Rectangle : coins arrondis 7">
            <a:hlinkClick r:id="rId2" action="ppaction://hlinksldjump"/>
            <a:extLst>
              <a:ext uri="{FF2B5EF4-FFF2-40B4-BE49-F238E27FC236}">
                <a16:creationId xmlns:a16="http://schemas.microsoft.com/office/drawing/2014/main" id="{3A7477E9-87C6-491F-8D1B-1B101AB46C97}"/>
              </a:ext>
            </a:extLst>
          </p:cNvPr>
          <p:cNvSpPr/>
          <p:nvPr userDrawn="1"/>
        </p:nvSpPr>
        <p:spPr>
          <a:xfrm>
            <a:off x="303833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Revenir au début</a:t>
            </a:r>
            <a:endParaRPr lang="fr-CH"/>
          </a:p>
        </p:txBody>
      </p:sp>
      <p:pic>
        <p:nvPicPr>
          <p:cNvPr id="2" name="Image 1">
            <a:extLst>
              <a:ext uri="{FF2B5EF4-FFF2-40B4-BE49-F238E27FC236}">
                <a16:creationId xmlns:a16="http://schemas.microsoft.com/office/drawing/2014/main" id="{9FB1630C-CDC2-4F93-958E-DC2FEE0C4D3C}"/>
              </a:ext>
            </a:extLst>
          </p:cNvPr>
          <p:cNvPicPr>
            <a:picLocks noChangeAspect="1"/>
          </p:cNvPicPr>
          <p:nvPr userDrawn="1"/>
        </p:nvPicPr>
        <p:blipFill>
          <a:blip r:embed="rId3"/>
          <a:stretch>
            <a:fillRect/>
          </a:stretch>
        </p:blipFill>
        <p:spPr>
          <a:xfrm>
            <a:off x="428625" y="47549"/>
            <a:ext cx="1724400" cy="1238327"/>
          </a:xfrm>
          <a:prstGeom prst="rect">
            <a:avLst/>
          </a:prstGeom>
        </p:spPr>
      </p:pic>
    </p:spTree>
    <p:extLst>
      <p:ext uri="{BB962C8B-B14F-4D97-AF65-F5344CB8AC3E}">
        <p14:creationId xmlns:p14="http://schemas.microsoft.com/office/powerpoint/2010/main" val="398827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3E4C2A2-AA05-44FB-8558-59480F6E7634}"/>
              </a:ext>
            </a:extLst>
          </p:cNvPr>
          <p:cNvSpPr>
            <a:spLocks noGrp="1"/>
          </p:cNvSpPr>
          <p:nvPr>
            <p:ph type="dt" sz="half" idx="10"/>
          </p:nvPr>
        </p:nvSpPr>
        <p:spPr/>
        <p:txBody>
          <a:bodyPr/>
          <a:lstStyle/>
          <a:p>
            <a:fld id="{C764DE79-268F-4C1A-8933-263129D2AF90}" type="datetimeFigureOut">
              <a:rPr lang="en-US" smtClean="0"/>
              <a:t>4/29/2020</a:t>
            </a:fld>
            <a:endParaRPr lang="en-US"/>
          </a:p>
        </p:txBody>
      </p:sp>
      <p:sp>
        <p:nvSpPr>
          <p:cNvPr id="4" name="Espace réservé du pied de page 3">
            <a:extLst>
              <a:ext uri="{FF2B5EF4-FFF2-40B4-BE49-F238E27FC236}">
                <a16:creationId xmlns:a16="http://schemas.microsoft.com/office/drawing/2014/main" id="{33C4AFEC-7DFE-4A99-8C2B-29E630E8623C}"/>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FA9388DD-33B1-4AD5-B2D5-A9F3381B0F5B}"/>
              </a:ext>
            </a:extLst>
          </p:cNvPr>
          <p:cNvSpPr>
            <a:spLocks noGrp="1"/>
          </p:cNvSpPr>
          <p:nvPr>
            <p:ph type="sldNum" sz="quarter" idx="12"/>
          </p:nvPr>
        </p:nvSpPr>
        <p:spPr/>
        <p:txBody>
          <a:bodyPr/>
          <a:lstStyle/>
          <a:p>
            <a:fld id="{48F63A3B-78C7-47BE-AE5E-E10140E04643}" type="slidenum">
              <a:rPr lang="en-US" smtClean="0"/>
              <a:t>‹N°›</a:t>
            </a:fld>
            <a:endParaRPr lang="en-US"/>
          </a:p>
        </p:txBody>
      </p:sp>
      <p:pic>
        <p:nvPicPr>
          <p:cNvPr id="6" name="Image 5">
            <a:extLst>
              <a:ext uri="{FF2B5EF4-FFF2-40B4-BE49-F238E27FC236}">
                <a16:creationId xmlns:a16="http://schemas.microsoft.com/office/drawing/2014/main" id="{F6F16661-7914-45A0-A3AF-2A6AECD1702A}"/>
              </a:ext>
            </a:extLst>
          </p:cNvPr>
          <p:cNvPicPr>
            <a:picLocks noChangeAspect="1"/>
          </p:cNvPicPr>
          <p:nvPr userDrawn="1"/>
        </p:nvPicPr>
        <p:blipFill>
          <a:blip r:embed="rId2"/>
          <a:stretch>
            <a:fillRect/>
          </a:stretch>
        </p:blipFill>
        <p:spPr>
          <a:xfrm>
            <a:off x="447675" y="50800"/>
            <a:ext cx="1724400" cy="1284620"/>
          </a:xfrm>
          <a:prstGeom prst="rect">
            <a:avLst/>
          </a:prstGeom>
        </p:spPr>
      </p:pic>
      <p:sp>
        <p:nvSpPr>
          <p:cNvPr id="7" name="Titre 18">
            <a:extLst>
              <a:ext uri="{FF2B5EF4-FFF2-40B4-BE49-F238E27FC236}">
                <a16:creationId xmlns:a16="http://schemas.microsoft.com/office/drawing/2014/main" id="{431FD9DD-446C-4499-B624-39C91200DB2B}"/>
              </a:ext>
            </a:extLst>
          </p:cNvPr>
          <p:cNvSpPr>
            <a:spLocks noGrp="1"/>
          </p:cNvSpPr>
          <p:nvPr>
            <p:ph type="title" hasCustomPrompt="1"/>
          </p:nvPr>
        </p:nvSpPr>
        <p:spPr>
          <a:xfrm>
            <a:off x="2243667" y="552450"/>
            <a:ext cx="8856217" cy="695326"/>
          </a:xfrm>
          <a:prstGeom prst="rect">
            <a:avLst/>
          </a:prstGeom>
        </p:spPr>
        <p:txBody>
          <a:bodyPr>
            <a:normAutofit/>
          </a:bodyPr>
          <a:lstStyle>
            <a:lvl1pPr algn="l">
              <a:defRPr sz="3000" b="1">
                <a:solidFill>
                  <a:srgbClr val="0070BA"/>
                </a:solidFill>
                <a:latin typeface="Arial" panose="020B0604020202020204" pitchFamily="34" charset="0"/>
                <a:cs typeface="Arial" panose="020B0604020202020204" pitchFamily="34" charset="0"/>
              </a:defRPr>
            </a:lvl1pPr>
          </a:lstStyle>
          <a:p>
            <a:r>
              <a:rPr lang="de-DE" noProof="0"/>
              <a:t>Title</a:t>
            </a:r>
            <a:endParaRPr lang="de-CH" noProof="0"/>
          </a:p>
        </p:txBody>
      </p:sp>
      <p:sp>
        <p:nvSpPr>
          <p:cNvPr id="8" name="Rectangle : coins arrondis 7">
            <a:hlinkClick r:id="rId3" action="ppaction://hlinksldjump"/>
            <a:extLst>
              <a:ext uri="{FF2B5EF4-FFF2-40B4-BE49-F238E27FC236}">
                <a16:creationId xmlns:a16="http://schemas.microsoft.com/office/drawing/2014/main" id="{8FA4F6C0-A67E-4682-A925-1FDFBCD7FED5}"/>
              </a:ext>
            </a:extLst>
          </p:cNvPr>
          <p:cNvSpPr/>
          <p:nvPr userDrawn="1"/>
        </p:nvSpPr>
        <p:spPr>
          <a:xfrm>
            <a:off x="303833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Revenir au début</a:t>
            </a:r>
            <a:endParaRPr lang="fr-CH"/>
          </a:p>
        </p:txBody>
      </p:sp>
    </p:spTree>
    <p:extLst>
      <p:ext uri="{BB962C8B-B14F-4D97-AF65-F5344CB8AC3E}">
        <p14:creationId xmlns:p14="http://schemas.microsoft.com/office/powerpoint/2010/main" val="2140157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33B9846-7EF7-4B7B-A688-0DF08122875C}"/>
              </a:ext>
            </a:extLst>
          </p:cNvPr>
          <p:cNvSpPr>
            <a:spLocks noGrp="1"/>
          </p:cNvSpPr>
          <p:nvPr>
            <p:ph type="dt" sz="half" idx="10"/>
          </p:nvPr>
        </p:nvSpPr>
        <p:spPr/>
        <p:txBody>
          <a:bodyPr/>
          <a:lstStyle/>
          <a:p>
            <a:fld id="{C764DE79-268F-4C1A-8933-263129D2AF90}" type="datetimeFigureOut">
              <a:rPr lang="en-US" smtClean="0"/>
              <a:t>4/29/2020</a:t>
            </a:fld>
            <a:endParaRPr lang="en-US"/>
          </a:p>
        </p:txBody>
      </p:sp>
      <p:sp>
        <p:nvSpPr>
          <p:cNvPr id="4" name="Espace réservé du pied de page 3">
            <a:extLst>
              <a:ext uri="{FF2B5EF4-FFF2-40B4-BE49-F238E27FC236}">
                <a16:creationId xmlns:a16="http://schemas.microsoft.com/office/drawing/2014/main" id="{84EFE81E-0741-4363-8C47-438477C5F784}"/>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0F9849A1-809A-4822-8D27-D42AF93CA3FB}"/>
              </a:ext>
            </a:extLst>
          </p:cNvPr>
          <p:cNvSpPr>
            <a:spLocks noGrp="1"/>
          </p:cNvSpPr>
          <p:nvPr>
            <p:ph type="sldNum" sz="quarter" idx="12"/>
          </p:nvPr>
        </p:nvSpPr>
        <p:spPr/>
        <p:txBody>
          <a:bodyPr/>
          <a:lstStyle/>
          <a:p>
            <a:fld id="{48F63A3B-78C7-47BE-AE5E-E10140E04643}" type="slidenum">
              <a:rPr lang="en-US" smtClean="0"/>
              <a:t>‹N°›</a:t>
            </a:fld>
            <a:endParaRPr lang="en-US"/>
          </a:p>
        </p:txBody>
      </p:sp>
      <p:sp>
        <p:nvSpPr>
          <p:cNvPr id="7" name="Titre 18">
            <a:extLst>
              <a:ext uri="{FF2B5EF4-FFF2-40B4-BE49-F238E27FC236}">
                <a16:creationId xmlns:a16="http://schemas.microsoft.com/office/drawing/2014/main" id="{BD0C85A1-17A7-47F7-BFA2-F951026DC935}"/>
              </a:ext>
            </a:extLst>
          </p:cNvPr>
          <p:cNvSpPr>
            <a:spLocks noGrp="1"/>
          </p:cNvSpPr>
          <p:nvPr>
            <p:ph type="title" hasCustomPrompt="1"/>
          </p:nvPr>
        </p:nvSpPr>
        <p:spPr>
          <a:xfrm>
            <a:off x="2243667" y="552450"/>
            <a:ext cx="8856217" cy="695326"/>
          </a:xfrm>
          <a:prstGeom prst="rect">
            <a:avLst/>
          </a:prstGeom>
        </p:spPr>
        <p:txBody>
          <a:bodyPr>
            <a:normAutofit/>
          </a:bodyPr>
          <a:lstStyle>
            <a:lvl1pPr algn="l">
              <a:defRPr sz="3000" b="1">
                <a:solidFill>
                  <a:srgbClr val="0070BA"/>
                </a:solidFill>
                <a:latin typeface="Arial" panose="020B0604020202020204" pitchFamily="34" charset="0"/>
                <a:cs typeface="Arial" panose="020B0604020202020204" pitchFamily="34" charset="0"/>
              </a:defRPr>
            </a:lvl1pPr>
          </a:lstStyle>
          <a:p>
            <a:r>
              <a:rPr lang="de-DE" noProof="0"/>
              <a:t>Title</a:t>
            </a:r>
            <a:endParaRPr lang="de-CH" noProof="0"/>
          </a:p>
        </p:txBody>
      </p:sp>
      <p:pic>
        <p:nvPicPr>
          <p:cNvPr id="8" name="Image 7">
            <a:extLst>
              <a:ext uri="{FF2B5EF4-FFF2-40B4-BE49-F238E27FC236}">
                <a16:creationId xmlns:a16="http://schemas.microsoft.com/office/drawing/2014/main" id="{E72671F6-422B-47D1-AD29-D785C468A8CA}"/>
              </a:ext>
            </a:extLst>
          </p:cNvPr>
          <p:cNvPicPr>
            <a:picLocks noChangeAspect="1"/>
          </p:cNvPicPr>
          <p:nvPr userDrawn="1"/>
        </p:nvPicPr>
        <p:blipFill>
          <a:blip r:embed="rId2"/>
          <a:stretch>
            <a:fillRect/>
          </a:stretch>
        </p:blipFill>
        <p:spPr>
          <a:xfrm>
            <a:off x="448333" y="19050"/>
            <a:ext cx="1723367" cy="1285122"/>
          </a:xfrm>
          <a:prstGeom prst="rect">
            <a:avLst/>
          </a:prstGeom>
        </p:spPr>
      </p:pic>
      <p:sp>
        <p:nvSpPr>
          <p:cNvPr id="9" name="Rectangle : coins arrondis 8">
            <a:hlinkClick r:id="rId3" action="ppaction://hlinksldjump"/>
            <a:extLst>
              <a:ext uri="{FF2B5EF4-FFF2-40B4-BE49-F238E27FC236}">
                <a16:creationId xmlns:a16="http://schemas.microsoft.com/office/drawing/2014/main" id="{35F3B328-24C5-4B7B-BF6C-5120266107E1}"/>
              </a:ext>
            </a:extLst>
          </p:cNvPr>
          <p:cNvSpPr/>
          <p:nvPr userDrawn="1"/>
        </p:nvSpPr>
        <p:spPr>
          <a:xfrm>
            <a:off x="303833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Revenir au début</a:t>
            </a:r>
            <a:endParaRPr lang="fr-CH"/>
          </a:p>
        </p:txBody>
      </p:sp>
    </p:spTree>
    <p:extLst>
      <p:ext uri="{BB962C8B-B14F-4D97-AF65-F5344CB8AC3E}">
        <p14:creationId xmlns:p14="http://schemas.microsoft.com/office/powerpoint/2010/main" val="3119722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4/29/2020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‹N°›</a:t>
            </a:fld>
            <a:endParaRPr lang="en-US"/>
          </a:p>
        </p:txBody>
      </p:sp>
      <p:sp>
        <p:nvSpPr>
          <p:cNvPr id="7" name="Rechteck 6">
            <a:extLst>
              <a:ext uri="{FF2B5EF4-FFF2-40B4-BE49-F238E27FC236}">
                <a16:creationId xmlns:a16="http://schemas.microsoft.com/office/drawing/2014/main" id="{433C9B4D-7EB6-4C76-9880-38950B0AE394}"/>
              </a:ext>
            </a:extLst>
          </p:cNvPr>
          <p:cNvSpPr/>
          <p:nvPr userDrawn="1"/>
        </p:nvSpPr>
        <p:spPr>
          <a:xfrm>
            <a:off x="1" y="5851726"/>
            <a:ext cx="12192000" cy="1006277"/>
          </a:xfrm>
          <a:prstGeom prst="rect">
            <a:avLst/>
          </a:prstGeom>
          <a:solidFill>
            <a:srgbClr val="0070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pic>
        <p:nvPicPr>
          <p:cNvPr id="10" name="Grafik 9">
            <a:extLst>
              <a:ext uri="{FF2B5EF4-FFF2-40B4-BE49-F238E27FC236}">
                <a16:creationId xmlns:a16="http://schemas.microsoft.com/office/drawing/2014/main" id="{9B116370-4B3E-4DF8-AF25-BB45789A5E4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51516" y="6000427"/>
            <a:ext cx="1879863" cy="708874"/>
          </a:xfrm>
          <a:prstGeom prst="rect">
            <a:avLst/>
          </a:prstGeom>
        </p:spPr>
      </p:pic>
    </p:spTree>
    <p:extLst>
      <p:ext uri="{BB962C8B-B14F-4D97-AF65-F5344CB8AC3E}">
        <p14:creationId xmlns:p14="http://schemas.microsoft.com/office/powerpoint/2010/main" val="131520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6" r:id="rId3"/>
    <p:sldLayoutId id="214748369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fr.wikipedia.org/wiki/Panneau_de_signalisation_de_danger_en_France" TargetMode="Externa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hyperlink" Target="https://fr.wikipedia.org/wiki/Panneau_de_signalisation_de_danger_en_France" TargetMode="External"/><Relationship Id="rId5" Type="http://schemas.openxmlformats.org/officeDocument/2006/relationships/image" Target="../media/image9.png"/><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3.png"/><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slide" Target="slide10.xml"/><Relationship Id="rId9" Type="http://schemas.openxmlformats.org/officeDocument/2006/relationships/hyperlink" Target="https://fr.wikipedia.org/wiki/Panneau_de_signalisation_de_danger_en_Franc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slide" Target="slide29.xml"/><Relationship Id="rId5" Type="http://schemas.openxmlformats.org/officeDocument/2006/relationships/slide" Target="slide8.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9.png"/><Relationship Id="rId4" Type="http://schemas.openxmlformats.org/officeDocument/2006/relationships/slide" Target="slide8.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slide" Target="slide28.xml"/><Relationship Id="rId3" Type="http://schemas.openxmlformats.org/officeDocument/2006/relationships/slide" Target="slide19.xml"/><Relationship Id="rId7" Type="http://schemas.openxmlformats.org/officeDocument/2006/relationships/slide" Target="slide15.xml"/><Relationship Id="rId12"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slide" Target="slide21.xml"/><Relationship Id="rId5" Type="http://schemas.openxmlformats.org/officeDocument/2006/relationships/slide" Target="slide26.xml"/><Relationship Id="rId10" Type="http://schemas.openxmlformats.org/officeDocument/2006/relationships/image" Target="../media/image31.png"/><Relationship Id="rId4" Type="http://schemas.openxmlformats.org/officeDocument/2006/relationships/image" Target="../media/image8.png"/><Relationship Id="rId9" Type="http://schemas.openxmlformats.org/officeDocument/2006/relationships/slide" Target="slide17.xml"/><Relationship Id="rId1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slide" Target="slide14.xml"/><Relationship Id="rId2" Type="http://schemas.openxmlformats.org/officeDocument/2006/relationships/slide" Target="slide16.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slide" Target="slide15.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4.png"/><Relationship Id="rId7"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3.xml"/><Relationship Id="rId6" Type="http://schemas.openxmlformats.org/officeDocument/2006/relationships/hyperlink" Target="https://commons.wikimedia.org/wiki/File:NY-1X.svg" TargetMode="External"/><Relationship Id="rId5" Type="http://schemas.openxmlformats.org/officeDocument/2006/relationships/image" Target="../media/image35.png"/><Relationship Id="rId4" Type="http://schemas.openxmlformats.org/officeDocument/2006/relationships/hyperlink" Target="https://commons.wikimedia.org/wiki/File:Additional_time.sv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slide" Target="slide14.xml"/><Relationship Id="rId2" Type="http://schemas.openxmlformats.org/officeDocument/2006/relationships/slide" Target="slide18.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slide" Target="slide1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slide" Target="slide14.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slide" Target="slide14.xml"/><Relationship Id="rId2" Type="http://schemas.openxmlformats.org/officeDocument/2006/relationships/slide" Target="slide2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slide" Target="slide19.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11.jpeg"/><Relationship Id="rId7"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slide" Target="slide8.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slide" Target="slide14.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22.xml"/><Relationship Id="rId1" Type="http://schemas.openxmlformats.org/officeDocument/2006/relationships/slideLayout" Target="../slideLayouts/slideLayout3.xml"/><Relationship Id="rId6" Type="http://schemas.openxmlformats.org/officeDocument/2006/relationships/slide" Target="slide14.xml"/><Relationship Id="rId5" Type="http://schemas.openxmlformats.org/officeDocument/2006/relationships/image" Target="../media/image32.png"/><Relationship Id="rId4" Type="http://schemas.openxmlformats.org/officeDocument/2006/relationships/slide" Target="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23.xml"/><Relationship Id="rId1" Type="http://schemas.openxmlformats.org/officeDocument/2006/relationships/slideLayout" Target="../slideLayouts/slideLayout3.xml"/><Relationship Id="rId6" Type="http://schemas.openxmlformats.org/officeDocument/2006/relationships/slide" Target="slide14.xml"/><Relationship Id="rId5" Type="http://schemas.openxmlformats.org/officeDocument/2006/relationships/image" Target="../media/image32.png"/><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slide" Target="slide22.xml"/><Relationship Id="rId2" Type="http://schemas.openxmlformats.org/officeDocument/2006/relationships/slide" Target="slide24.xml"/><Relationship Id="rId1" Type="http://schemas.openxmlformats.org/officeDocument/2006/relationships/slideLayout" Target="../slideLayouts/slideLayout3.xml"/><Relationship Id="rId6" Type="http://schemas.openxmlformats.org/officeDocument/2006/relationships/slide" Target="slide14.xml"/><Relationship Id="rId5" Type="http://schemas.openxmlformats.org/officeDocument/2006/relationships/image" Target="../media/image32.png"/><Relationship Id="rId4" Type="http://schemas.openxmlformats.org/officeDocument/2006/relationships/slide" Target="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slide" Target="slide23.xml"/><Relationship Id="rId2" Type="http://schemas.openxmlformats.org/officeDocument/2006/relationships/slide" Target="slide25.xml"/><Relationship Id="rId1" Type="http://schemas.openxmlformats.org/officeDocument/2006/relationships/slideLayout" Target="../slideLayouts/slideLayout3.xml"/><Relationship Id="rId6" Type="http://schemas.openxmlformats.org/officeDocument/2006/relationships/slide" Target="slide14.xml"/><Relationship Id="rId5" Type="http://schemas.openxmlformats.org/officeDocument/2006/relationships/image" Target="../media/image32.png"/><Relationship Id="rId4" Type="http://schemas.openxmlformats.org/officeDocument/2006/relationships/slide" Target="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slide" Target="slide2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slide" Target="slide14.xml"/><Relationship Id="rId5" Type="http://schemas.openxmlformats.org/officeDocument/2006/relationships/image" Target="../media/image32.png"/><Relationship Id="rId4" Type="http://schemas.openxmlformats.org/officeDocument/2006/relationships/slide" Target="slide21.xml"/></Relationships>
</file>

<file path=ppt/slides/_rels/slide26.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27.xml"/><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slide" Target="slide26.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6.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9.png"/><Relationship Id="rId4" Type="http://schemas.openxmlformats.org/officeDocument/2006/relationships/slide" Target="slide1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9.xml"/><Relationship Id="rId1" Type="http://schemas.openxmlformats.org/officeDocument/2006/relationships/slideLayout" Target="../slideLayouts/slideLayout4.xml"/><Relationship Id="rId6" Type="http://schemas.openxmlformats.org/officeDocument/2006/relationships/slide" Target="slide14.xml"/><Relationship Id="rId5" Type="http://schemas.openxmlformats.org/officeDocument/2006/relationships/image" Target="../media/image33.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29.xml"/><Relationship Id="rId1" Type="http://schemas.openxmlformats.org/officeDocument/2006/relationships/slideLayout" Target="../slideLayouts/slideLayout4.xml"/><Relationship Id="rId6" Type="http://schemas.openxmlformats.org/officeDocument/2006/relationships/slide" Target="slide28.xml"/><Relationship Id="rId5" Type="http://schemas.openxmlformats.org/officeDocument/2006/relationships/image" Target="../media/image36.png"/><Relationship Id="rId4" Type="http://schemas.openxmlformats.org/officeDocument/2006/relationships/slide" Target="slide14.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pixabay.com/en/yes-no-maybe-business-symbol-945356/" TargetMode="External"/><Relationship Id="rId7" Type="http://schemas.openxmlformats.org/officeDocument/2006/relationships/hyperlink" Target="https://pixabay.com/vectors/target-arrow-shooting-dart-3823872/" TargetMode="External"/><Relationship Id="rId12" Type="http://schemas.openxmlformats.org/officeDocument/2006/relationships/slide" Target="slide5.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hyperlink" Target="https://pixabay.com/fr/d%C3%A9tective-chercher-l-homme-142483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slide" Target="slide4.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5.png"/><Relationship Id="rId7" Type="http://schemas.openxmlformats.org/officeDocument/2006/relationships/slide" Target="slide12.xml"/><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slide" Target="slide13.xml"/><Relationship Id="rId5" Type="http://schemas.openxmlformats.org/officeDocument/2006/relationships/image" Target="../media/image23.png"/><Relationship Id="rId4" Type="http://schemas.openxmlformats.org/officeDocument/2006/relationships/hyperlink" Target="https://fr.wikipedia.org/wiki/Fichier:Dice.svg" TargetMode="External"/><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10.xml"/><Relationship Id="rId7" Type="http://schemas.openxmlformats.org/officeDocument/2006/relationships/slide" Target="slide11.xml"/><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295111E-F815-45EC-8DDB-A1788E58A348}"/>
              </a:ext>
            </a:extLst>
          </p:cNvPr>
          <p:cNvSpPr>
            <a:spLocks noGrp="1"/>
          </p:cNvSpPr>
          <p:nvPr>
            <p:ph type="title"/>
          </p:nvPr>
        </p:nvSpPr>
        <p:spPr>
          <a:xfrm>
            <a:off x="537412" y="552450"/>
            <a:ext cx="4607466" cy="1333500"/>
          </a:xfrm>
        </p:spPr>
        <p:txBody>
          <a:bodyPr>
            <a:normAutofit fontScale="90000"/>
          </a:bodyPr>
          <a:lstStyle/>
          <a:p>
            <a:r>
              <a:rPr lang="fr-FR" sz="9600"/>
              <a:t>Q.C.M.</a:t>
            </a:r>
            <a:endParaRPr lang="fr-CH" sz="9600"/>
          </a:p>
        </p:txBody>
      </p:sp>
      <p:sp>
        <p:nvSpPr>
          <p:cNvPr id="5" name="Espace réservé du texte 4">
            <a:extLst>
              <a:ext uri="{FF2B5EF4-FFF2-40B4-BE49-F238E27FC236}">
                <a16:creationId xmlns:a16="http://schemas.microsoft.com/office/drawing/2014/main" id="{9289ED6E-C5C8-43CC-98BC-076CC31EAAA6}"/>
              </a:ext>
            </a:extLst>
          </p:cNvPr>
          <p:cNvSpPr>
            <a:spLocks noGrp="1"/>
          </p:cNvSpPr>
          <p:nvPr>
            <p:ph type="body" sz="quarter" idx="13"/>
          </p:nvPr>
        </p:nvSpPr>
        <p:spPr>
          <a:xfrm>
            <a:off x="307381" y="1623503"/>
            <a:ext cx="5198357" cy="3129389"/>
          </a:xfrm>
        </p:spPr>
        <p:txBody>
          <a:bodyPr anchor="t"/>
          <a:lstStyle/>
          <a:p>
            <a:pPr marL="0" indent="0" fontAlgn="base">
              <a:buNone/>
            </a:pPr>
            <a:endParaRPr lang="fr-FR" sz="4000" b="1" dirty="0"/>
          </a:p>
          <a:p>
            <a:pPr marL="0" indent="0" fontAlgn="base">
              <a:buNone/>
            </a:pPr>
            <a:r>
              <a:rPr lang="fr-FR" sz="4000" b="1" dirty="0">
                <a:latin typeface="Arial"/>
                <a:cs typeface="Arial"/>
              </a:rPr>
              <a:t>Parcours interactif  pour apprendre à créer des QCM </a:t>
            </a:r>
          </a:p>
          <a:p>
            <a:pPr marL="0" indent="0" fontAlgn="base">
              <a:buNone/>
            </a:pPr>
            <a:r>
              <a:rPr lang="fr-FR" sz="3600" b="1" dirty="0">
                <a:latin typeface="Arial"/>
                <a:cs typeface="Arial"/>
              </a:rPr>
              <a:t>(Exemples et théorie)</a:t>
            </a:r>
            <a:endParaRPr lang="fr-FR" b="1" dirty="0">
              <a:latin typeface="Arial"/>
              <a:cs typeface="Arial"/>
            </a:endParaRPr>
          </a:p>
          <a:p>
            <a:pPr marL="0" indent="0">
              <a:buNone/>
            </a:pPr>
            <a:endParaRPr lang="fr-FR" i="1" dirty="0">
              <a:latin typeface="Arial"/>
              <a:cs typeface="Arial"/>
            </a:endParaRPr>
          </a:p>
          <a:p>
            <a:pPr marL="0" indent="0">
              <a:buNone/>
            </a:pPr>
            <a:endParaRPr lang="fr-FR" b="1" i="1" dirty="0"/>
          </a:p>
          <a:p>
            <a:pPr marL="0" indent="0">
              <a:buNone/>
            </a:pPr>
            <a:endParaRPr lang="fr-CH" dirty="0"/>
          </a:p>
        </p:txBody>
      </p:sp>
      <p:sp>
        <p:nvSpPr>
          <p:cNvPr id="6" name="Rectangle : coins arrondis 5">
            <a:hlinkClick r:id="rId3" action="ppaction://hlinksldjump"/>
            <a:extLst>
              <a:ext uri="{FF2B5EF4-FFF2-40B4-BE49-F238E27FC236}">
                <a16:creationId xmlns:a16="http://schemas.microsoft.com/office/drawing/2014/main" id="{2C49EC32-03A4-4AB3-A3E3-E78F3B756B8D}"/>
              </a:ext>
            </a:extLst>
          </p:cNvPr>
          <p:cNvSpPr/>
          <p:nvPr/>
        </p:nvSpPr>
        <p:spPr>
          <a:xfrm>
            <a:off x="7733621" y="6176164"/>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Suivant</a:t>
            </a:r>
            <a:endParaRPr lang="fr-CH"/>
          </a:p>
        </p:txBody>
      </p:sp>
      <p:sp>
        <p:nvSpPr>
          <p:cNvPr id="7" name="Rectangle : coins arrondis 6">
            <a:extLst>
              <a:ext uri="{FF2B5EF4-FFF2-40B4-BE49-F238E27FC236}">
                <a16:creationId xmlns:a16="http://schemas.microsoft.com/office/drawing/2014/main" id="{66BE7F11-24D9-4FB0-A98E-C24CA3DE5C35}"/>
              </a:ext>
            </a:extLst>
          </p:cNvPr>
          <p:cNvSpPr/>
          <p:nvPr/>
        </p:nvSpPr>
        <p:spPr>
          <a:xfrm>
            <a:off x="5847617" y="2345626"/>
            <a:ext cx="2116477" cy="4004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Retour</a:t>
            </a:r>
            <a:endParaRPr lang="fr-CH"/>
          </a:p>
        </p:txBody>
      </p:sp>
      <p:sp>
        <p:nvSpPr>
          <p:cNvPr id="9" name="Rectangle : coins arrondis 8">
            <a:extLst>
              <a:ext uri="{FF2B5EF4-FFF2-40B4-BE49-F238E27FC236}">
                <a16:creationId xmlns:a16="http://schemas.microsoft.com/office/drawing/2014/main" id="{52451607-C826-436B-8ACD-E3C0F53AB0EB}"/>
              </a:ext>
            </a:extLst>
          </p:cNvPr>
          <p:cNvSpPr/>
          <p:nvPr/>
        </p:nvSpPr>
        <p:spPr>
          <a:xfrm>
            <a:off x="5847617" y="1504987"/>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Revenir au début</a:t>
            </a:r>
            <a:endParaRPr lang="fr-CH"/>
          </a:p>
        </p:txBody>
      </p:sp>
      <p:cxnSp>
        <p:nvCxnSpPr>
          <p:cNvPr id="10" name="Connecteur droit avec flèche 9">
            <a:extLst>
              <a:ext uri="{FF2B5EF4-FFF2-40B4-BE49-F238E27FC236}">
                <a16:creationId xmlns:a16="http://schemas.microsoft.com/office/drawing/2014/main" id="{A48305B6-818E-4F94-9294-C51440854268}"/>
              </a:ext>
            </a:extLst>
          </p:cNvPr>
          <p:cNvCxnSpPr>
            <a:cxnSpLocks/>
          </p:cNvCxnSpPr>
          <p:nvPr/>
        </p:nvCxnSpPr>
        <p:spPr>
          <a:xfrm>
            <a:off x="8234138" y="1703766"/>
            <a:ext cx="93075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BB7EB7F-B28F-484C-AF76-642C32A25E2C}"/>
              </a:ext>
            </a:extLst>
          </p:cNvPr>
          <p:cNvSpPr/>
          <p:nvPr/>
        </p:nvSpPr>
        <p:spPr>
          <a:xfrm>
            <a:off x="9258885" y="1405607"/>
            <a:ext cx="2362395" cy="461665"/>
          </a:xfrm>
          <a:prstGeom prst="rect">
            <a:avLst/>
          </a:prstGeom>
        </p:spPr>
        <p:txBody>
          <a:bodyPr wrap="square">
            <a:spAutoFit/>
          </a:bodyPr>
          <a:lstStyle/>
          <a:p>
            <a:r>
              <a:rPr lang="fr-FR" sz="2400"/>
              <a:t>Page d’accueil</a:t>
            </a:r>
          </a:p>
        </p:txBody>
      </p:sp>
      <p:sp>
        <p:nvSpPr>
          <p:cNvPr id="11" name="Rectangle 10">
            <a:extLst>
              <a:ext uri="{FF2B5EF4-FFF2-40B4-BE49-F238E27FC236}">
                <a16:creationId xmlns:a16="http://schemas.microsoft.com/office/drawing/2014/main" id="{3BC9BFB1-05A9-41CF-94DF-A15DF0B0D9F1}"/>
              </a:ext>
            </a:extLst>
          </p:cNvPr>
          <p:cNvSpPr/>
          <p:nvPr/>
        </p:nvSpPr>
        <p:spPr>
          <a:xfrm>
            <a:off x="6258686" y="737668"/>
            <a:ext cx="1253741" cy="461665"/>
          </a:xfrm>
          <a:prstGeom prst="rect">
            <a:avLst/>
          </a:prstGeom>
        </p:spPr>
        <p:txBody>
          <a:bodyPr wrap="none">
            <a:spAutoFit/>
          </a:bodyPr>
          <a:lstStyle/>
          <a:p>
            <a:r>
              <a:rPr lang="fr-FR" sz="2400" b="1" u="sng"/>
              <a:t>Légende</a:t>
            </a:r>
          </a:p>
        </p:txBody>
      </p:sp>
      <p:sp>
        <p:nvSpPr>
          <p:cNvPr id="12" name="Rectangle 11">
            <a:extLst>
              <a:ext uri="{FF2B5EF4-FFF2-40B4-BE49-F238E27FC236}">
                <a16:creationId xmlns:a16="http://schemas.microsoft.com/office/drawing/2014/main" id="{7C1DFCFF-728C-4455-B36A-2B616DDDA51B}"/>
              </a:ext>
            </a:extLst>
          </p:cNvPr>
          <p:cNvSpPr/>
          <p:nvPr/>
        </p:nvSpPr>
        <p:spPr>
          <a:xfrm>
            <a:off x="9258885" y="2215834"/>
            <a:ext cx="2625734" cy="461665"/>
          </a:xfrm>
          <a:prstGeom prst="rect">
            <a:avLst/>
          </a:prstGeom>
        </p:spPr>
        <p:txBody>
          <a:bodyPr wrap="square">
            <a:spAutoFit/>
          </a:bodyPr>
          <a:lstStyle/>
          <a:p>
            <a:r>
              <a:rPr lang="fr-FR" sz="2400"/>
              <a:t>Chapitre précédent </a:t>
            </a:r>
          </a:p>
        </p:txBody>
      </p:sp>
      <p:cxnSp>
        <p:nvCxnSpPr>
          <p:cNvPr id="18" name="Connecteur droit avec flèche 17">
            <a:extLst>
              <a:ext uri="{FF2B5EF4-FFF2-40B4-BE49-F238E27FC236}">
                <a16:creationId xmlns:a16="http://schemas.microsoft.com/office/drawing/2014/main" id="{B648D1B0-8EAB-41AE-9231-1111E1A592AB}"/>
              </a:ext>
            </a:extLst>
          </p:cNvPr>
          <p:cNvCxnSpPr>
            <a:cxnSpLocks/>
          </p:cNvCxnSpPr>
          <p:nvPr/>
        </p:nvCxnSpPr>
        <p:spPr>
          <a:xfrm>
            <a:off x="8232300" y="2517176"/>
            <a:ext cx="93075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84EB574-39BC-4EB7-A10C-C67E6D405A09}"/>
              </a:ext>
            </a:extLst>
          </p:cNvPr>
          <p:cNvSpPr/>
          <p:nvPr/>
        </p:nvSpPr>
        <p:spPr>
          <a:xfrm>
            <a:off x="9246563" y="3935641"/>
            <a:ext cx="2638056" cy="461665"/>
          </a:xfrm>
          <a:prstGeom prst="rect">
            <a:avLst/>
          </a:prstGeom>
        </p:spPr>
        <p:txBody>
          <a:bodyPr wrap="square">
            <a:spAutoFit/>
          </a:bodyPr>
          <a:lstStyle/>
          <a:p>
            <a:r>
              <a:rPr lang="fr-FR" sz="2400"/>
              <a:t>1</a:t>
            </a:r>
            <a:r>
              <a:rPr lang="fr-FR" sz="2400" baseline="30000"/>
              <a:t>er</a:t>
            </a:r>
            <a:r>
              <a:rPr lang="fr-FR" sz="2400"/>
              <a:t> clic= apparition</a:t>
            </a:r>
          </a:p>
        </p:txBody>
      </p:sp>
      <p:cxnSp>
        <p:nvCxnSpPr>
          <p:cNvPr id="21" name="Connecteur droit avec flèche 20">
            <a:extLst>
              <a:ext uri="{FF2B5EF4-FFF2-40B4-BE49-F238E27FC236}">
                <a16:creationId xmlns:a16="http://schemas.microsoft.com/office/drawing/2014/main" id="{93CBD868-F373-490C-B65A-3456612A0263}"/>
              </a:ext>
            </a:extLst>
          </p:cNvPr>
          <p:cNvCxnSpPr>
            <a:cxnSpLocks/>
          </p:cNvCxnSpPr>
          <p:nvPr/>
        </p:nvCxnSpPr>
        <p:spPr>
          <a:xfrm>
            <a:off x="8215523" y="4142797"/>
            <a:ext cx="93075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3" name="Image 22">
            <a:extLst>
              <a:ext uri="{FF2B5EF4-FFF2-40B4-BE49-F238E27FC236}">
                <a16:creationId xmlns:a16="http://schemas.microsoft.com/office/drawing/2014/main" id="{CF757648-D309-4542-8280-BE77E1F24B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468" y="3147782"/>
            <a:ext cx="464880" cy="348660"/>
          </a:xfrm>
          <a:prstGeom prst="rect">
            <a:avLst/>
          </a:prstGeom>
        </p:spPr>
      </p:pic>
      <p:sp>
        <p:nvSpPr>
          <p:cNvPr id="24" name="Organigramme : Procédé 23">
            <a:extLst>
              <a:ext uri="{FF2B5EF4-FFF2-40B4-BE49-F238E27FC236}">
                <a16:creationId xmlns:a16="http://schemas.microsoft.com/office/drawing/2014/main" id="{2AC0F161-DC86-437E-8F88-1A8C7E332AB4}"/>
              </a:ext>
            </a:extLst>
          </p:cNvPr>
          <p:cNvSpPr/>
          <p:nvPr/>
        </p:nvSpPr>
        <p:spPr>
          <a:xfrm>
            <a:off x="5801848" y="3045390"/>
            <a:ext cx="519936" cy="50608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25" name="Connecteur droit avec flèche 24">
            <a:extLst>
              <a:ext uri="{FF2B5EF4-FFF2-40B4-BE49-F238E27FC236}">
                <a16:creationId xmlns:a16="http://schemas.microsoft.com/office/drawing/2014/main" id="{3EDB6542-BE02-464C-B005-89C921C601D8}"/>
              </a:ext>
            </a:extLst>
          </p:cNvPr>
          <p:cNvCxnSpPr>
            <a:cxnSpLocks/>
          </p:cNvCxnSpPr>
          <p:nvPr/>
        </p:nvCxnSpPr>
        <p:spPr>
          <a:xfrm>
            <a:off x="8232300" y="3319624"/>
            <a:ext cx="93075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7C6381-3D21-421F-8532-3FB7DDE326AB}"/>
              </a:ext>
            </a:extLst>
          </p:cNvPr>
          <p:cNvSpPr/>
          <p:nvPr/>
        </p:nvSpPr>
        <p:spPr>
          <a:xfrm>
            <a:off x="9246563" y="3000148"/>
            <a:ext cx="2485493" cy="830997"/>
          </a:xfrm>
          <a:prstGeom prst="rect">
            <a:avLst/>
          </a:prstGeom>
        </p:spPr>
        <p:txBody>
          <a:bodyPr wrap="square">
            <a:spAutoFit/>
          </a:bodyPr>
          <a:lstStyle/>
          <a:p>
            <a:r>
              <a:rPr lang="fr-FR" sz="2400"/>
              <a:t>Boutons vers un sous-chapitre</a:t>
            </a:r>
          </a:p>
        </p:txBody>
      </p:sp>
      <p:sp>
        <p:nvSpPr>
          <p:cNvPr id="28" name="Rectangle 27">
            <a:extLst>
              <a:ext uri="{FF2B5EF4-FFF2-40B4-BE49-F238E27FC236}">
                <a16:creationId xmlns:a16="http://schemas.microsoft.com/office/drawing/2014/main" id="{BB05B66F-7F2E-4C35-B0E5-59B2BA3DF402}"/>
              </a:ext>
            </a:extLst>
          </p:cNvPr>
          <p:cNvSpPr/>
          <p:nvPr/>
        </p:nvSpPr>
        <p:spPr>
          <a:xfrm>
            <a:off x="6406294" y="3045390"/>
            <a:ext cx="480823" cy="5060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800">
              <a:solidFill>
                <a:schemeClr val="tx1">
                  <a:lumMod val="95000"/>
                  <a:lumOff val="5000"/>
                </a:schemeClr>
              </a:solidFill>
              <a:latin typeface="Arial" panose="020B0604020202020204" pitchFamily="34" charset="0"/>
              <a:cs typeface="Arial" panose="020B0604020202020204" pitchFamily="34" charset="0"/>
            </a:endParaRPr>
          </a:p>
        </p:txBody>
      </p:sp>
      <p:pic>
        <p:nvPicPr>
          <p:cNvPr id="29" name="Image 28">
            <a:extLst>
              <a:ext uri="{FF2B5EF4-FFF2-40B4-BE49-F238E27FC236}">
                <a16:creationId xmlns:a16="http://schemas.microsoft.com/office/drawing/2014/main" id="{D33C9A4F-D541-4DA3-97DA-BA59C24B1D45}"/>
              </a:ext>
            </a:extLst>
          </p:cNvPr>
          <p:cNvPicPr>
            <a:picLocks noChangeAspect="1"/>
          </p:cNvPicPr>
          <p:nvPr/>
        </p:nvPicPr>
        <p:blipFill>
          <a:blip r:embed="rId5"/>
          <a:stretch>
            <a:fillRect/>
          </a:stretch>
        </p:blipFill>
        <p:spPr>
          <a:xfrm>
            <a:off x="6435885" y="3063150"/>
            <a:ext cx="393873" cy="470563"/>
          </a:xfrm>
          <a:prstGeom prst="rect">
            <a:avLst/>
          </a:prstGeom>
        </p:spPr>
      </p:pic>
      <p:pic>
        <p:nvPicPr>
          <p:cNvPr id="32" name="Image 31" descr="Une image contenant horloge, signe, dessin&#10;&#10;Description générée automatiquement">
            <a:extLst>
              <a:ext uri="{FF2B5EF4-FFF2-40B4-BE49-F238E27FC236}">
                <a16:creationId xmlns:a16="http://schemas.microsoft.com/office/drawing/2014/main" id="{5F2177FA-260C-470F-AD9F-DCC607EB0557}"/>
              </a:ext>
            </a:extLst>
          </p:cNvPr>
          <p:cNvPicPr>
            <a:picLocks noChangeAspect="1"/>
          </p:cNvPicPr>
          <p:nvPr/>
        </p:nvPicPr>
        <p:blipFill rotWithShape="1">
          <a:blip r:embed="rId6">
            <a:extLst>
              <a:ext uri="{28A0092B-C50C-407E-A947-70E740481C1C}">
                <a14:useLocalDpi xmlns:a14="http://schemas.microsoft.com/office/drawing/2010/main" val="0"/>
              </a:ext>
            </a:extLst>
          </a:blip>
          <a:srcRect b="7415"/>
          <a:stretch/>
        </p:blipFill>
        <p:spPr>
          <a:xfrm>
            <a:off x="7010553" y="3051036"/>
            <a:ext cx="347881" cy="455628"/>
          </a:xfrm>
          <a:prstGeom prst="rect">
            <a:avLst/>
          </a:prstGeom>
        </p:spPr>
      </p:pic>
      <p:sp>
        <p:nvSpPr>
          <p:cNvPr id="33" name="Rectangle 32">
            <a:extLst>
              <a:ext uri="{FF2B5EF4-FFF2-40B4-BE49-F238E27FC236}">
                <a16:creationId xmlns:a16="http://schemas.microsoft.com/office/drawing/2014/main" id="{BB2720FD-3CE8-4F06-9FA0-1970BCD04E62}"/>
              </a:ext>
            </a:extLst>
          </p:cNvPr>
          <p:cNvSpPr/>
          <p:nvPr/>
        </p:nvSpPr>
        <p:spPr>
          <a:xfrm>
            <a:off x="6969270" y="3045390"/>
            <a:ext cx="438008" cy="488323"/>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pic>
        <p:nvPicPr>
          <p:cNvPr id="34" name="Image 33" descr="Une image contenant chemise&#10;&#10;Description générée automatiquement">
            <a:extLst>
              <a:ext uri="{FF2B5EF4-FFF2-40B4-BE49-F238E27FC236}">
                <a16:creationId xmlns:a16="http://schemas.microsoft.com/office/drawing/2014/main" id="{C1048544-856A-4E4F-B85F-C0C42F377875}"/>
              </a:ext>
            </a:extLst>
          </p:cNvPr>
          <p:cNvPicPr>
            <a:picLocks noChangeAspect="1"/>
          </p:cNvPicPr>
          <p:nvPr/>
        </p:nvPicPr>
        <p:blipFill rotWithShape="1">
          <a:blip r:embed="rId7">
            <a:extLst>
              <a:ext uri="{28A0092B-C50C-407E-A947-70E740481C1C}">
                <a14:useLocalDpi xmlns:a14="http://schemas.microsoft.com/office/drawing/2010/main" val="0"/>
              </a:ext>
            </a:extLst>
          </a:blip>
          <a:srcRect t="35000"/>
          <a:stretch/>
        </p:blipFill>
        <p:spPr>
          <a:xfrm>
            <a:off x="7489431" y="3098719"/>
            <a:ext cx="427139" cy="392756"/>
          </a:xfrm>
          <a:prstGeom prst="rect">
            <a:avLst/>
          </a:prstGeom>
        </p:spPr>
      </p:pic>
      <p:sp>
        <p:nvSpPr>
          <p:cNvPr id="35" name="Rectangle 34">
            <a:extLst>
              <a:ext uri="{FF2B5EF4-FFF2-40B4-BE49-F238E27FC236}">
                <a16:creationId xmlns:a16="http://schemas.microsoft.com/office/drawing/2014/main" id="{2191FB1B-2BF2-4EED-B761-CA8C81804142}"/>
              </a:ext>
            </a:extLst>
          </p:cNvPr>
          <p:cNvSpPr/>
          <p:nvPr/>
        </p:nvSpPr>
        <p:spPr>
          <a:xfrm>
            <a:off x="7478562" y="3045389"/>
            <a:ext cx="438008" cy="488323"/>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6" name="nothing">
            <a:extLst>
              <a:ext uri="{FF2B5EF4-FFF2-40B4-BE49-F238E27FC236}">
                <a16:creationId xmlns:a16="http://schemas.microsoft.com/office/drawing/2014/main" id="{FD3D09CD-99DD-4ED2-BCCB-CB648A3EBE23}"/>
              </a:ext>
            </a:extLst>
          </p:cNvPr>
          <p:cNvSpPr/>
          <p:nvPr/>
        </p:nvSpPr>
        <p:spPr>
          <a:xfrm>
            <a:off x="5807017" y="3900267"/>
            <a:ext cx="2157077" cy="54916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Notation bonne réponse</a:t>
            </a:r>
            <a:endParaRPr lang="fr-CH" sz="2000">
              <a:ln w="0"/>
              <a:solidFill>
                <a:schemeClr val="tx1"/>
              </a:solidFill>
              <a:effectLst>
                <a:outerShdw blurRad="38100" dist="19050" dir="2700000" algn="tl" rotWithShape="0">
                  <a:schemeClr val="dk1">
                    <a:alpha val="40000"/>
                  </a:schemeClr>
                </a:outerShdw>
              </a:effectLst>
            </a:endParaRPr>
          </a:p>
        </p:txBody>
      </p:sp>
      <p:pic>
        <p:nvPicPr>
          <p:cNvPr id="38" name="Image 37" descr="Une image contenant signe, dessin, rue&#10;&#10;Description générée automatiquement">
            <a:extLst>
              <a:ext uri="{FF2B5EF4-FFF2-40B4-BE49-F238E27FC236}">
                <a16:creationId xmlns:a16="http://schemas.microsoft.com/office/drawing/2014/main" id="{59341CC5-C4EA-4D18-B64A-003265154E0C}"/>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985681" y="4392171"/>
            <a:ext cx="493237" cy="434049"/>
          </a:xfrm>
          <a:prstGeom prst="rect">
            <a:avLst/>
          </a:prstGeom>
        </p:spPr>
      </p:pic>
      <p:cxnSp>
        <p:nvCxnSpPr>
          <p:cNvPr id="40" name="Connecteur droit avec flèche 39">
            <a:extLst>
              <a:ext uri="{FF2B5EF4-FFF2-40B4-BE49-F238E27FC236}">
                <a16:creationId xmlns:a16="http://schemas.microsoft.com/office/drawing/2014/main" id="{4C350757-24B7-407B-AD3C-2ECC9F81C0ED}"/>
              </a:ext>
            </a:extLst>
          </p:cNvPr>
          <p:cNvCxnSpPr>
            <a:cxnSpLocks/>
          </p:cNvCxnSpPr>
          <p:nvPr/>
        </p:nvCxnSpPr>
        <p:spPr>
          <a:xfrm>
            <a:off x="8190546" y="4295197"/>
            <a:ext cx="972510" cy="4576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872D98C5-BCA5-4FF5-B17A-089D5FD89A2A}"/>
              </a:ext>
            </a:extLst>
          </p:cNvPr>
          <p:cNvSpPr/>
          <p:nvPr/>
        </p:nvSpPr>
        <p:spPr>
          <a:xfrm>
            <a:off x="9190188" y="4449432"/>
            <a:ext cx="2778844" cy="461665"/>
          </a:xfrm>
          <a:prstGeom prst="rect">
            <a:avLst/>
          </a:prstGeom>
        </p:spPr>
        <p:txBody>
          <a:bodyPr wrap="square">
            <a:spAutoFit/>
          </a:bodyPr>
          <a:lstStyle/>
          <a:p>
            <a:r>
              <a:rPr lang="fr-FR" sz="2400" b="1">
                <a:highlight>
                  <a:srgbClr val="FFFF00"/>
                </a:highlight>
              </a:rPr>
              <a:t>2</a:t>
            </a:r>
            <a:r>
              <a:rPr lang="fr-FR" sz="2400" b="1" baseline="30000">
                <a:highlight>
                  <a:srgbClr val="FFFF00"/>
                </a:highlight>
              </a:rPr>
              <a:t>ème</a:t>
            </a:r>
            <a:r>
              <a:rPr lang="fr-FR" sz="2400" b="1">
                <a:highlight>
                  <a:srgbClr val="FFFF00"/>
                </a:highlight>
              </a:rPr>
              <a:t> clic= disparition</a:t>
            </a:r>
          </a:p>
        </p:txBody>
      </p:sp>
      <p:sp>
        <p:nvSpPr>
          <p:cNvPr id="8" name="ZoneTexte 7">
            <a:extLst>
              <a:ext uri="{FF2B5EF4-FFF2-40B4-BE49-F238E27FC236}">
                <a16:creationId xmlns:a16="http://schemas.microsoft.com/office/drawing/2014/main" id="{2245F9B8-4407-4C5C-9825-C3898346EAF0}"/>
              </a:ext>
            </a:extLst>
          </p:cNvPr>
          <p:cNvSpPr txBox="1"/>
          <p:nvPr/>
        </p:nvSpPr>
        <p:spPr>
          <a:xfrm>
            <a:off x="873468" y="5289307"/>
            <a:ext cx="9948298" cy="800219"/>
          </a:xfrm>
          <a:prstGeom prst="rect">
            <a:avLst/>
          </a:prstGeom>
          <a:noFill/>
        </p:spPr>
        <p:txBody>
          <a:bodyPr wrap="square" rtlCol="0">
            <a:spAutoFit/>
          </a:bodyPr>
          <a:lstStyle/>
          <a:p>
            <a:r>
              <a:rPr lang="fr-FR" sz="2800" i="1" dirty="0">
                <a:solidFill>
                  <a:srgbClr val="FF0000"/>
                </a:solidFill>
                <a:latin typeface="Arial"/>
                <a:cs typeface="Arial"/>
              </a:rPr>
              <a:t>Diapositives interactives à consulter en mode diaporama</a:t>
            </a:r>
          </a:p>
          <a:p>
            <a:endParaRPr lang="fr-CH" dirty="0"/>
          </a:p>
        </p:txBody>
      </p:sp>
    </p:spTree>
    <p:extLst>
      <p:ext uri="{BB962C8B-B14F-4D97-AF65-F5344CB8AC3E}">
        <p14:creationId xmlns:p14="http://schemas.microsoft.com/office/powerpoint/2010/main" val="2870450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BF504C-8372-4208-B6EA-7F5412E8E59C}"/>
              </a:ext>
            </a:extLst>
          </p:cNvPr>
          <p:cNvSpPr>
            <a:spLocks noGrp="1"/>
          </p:cNvSpPr>
          <p:nvPr>
            <p:ph type="title"/>
          </p:nvPr>
        </p:nvSpPr>
        <p:spPr>
          <a:xfrm>
            <a:off x="3830353" y="234748"/>
            <a:ext cx="7344578" cy="1144081"/>
          </a:xfrm>
        </p:spPr>
        <p:txBody>
          <a:bodyPr>
            <a:normAutofit/>
          </a:bodyPr>
          <a:lstStyle/>
          <a:p>
            <a:r>
              <a:rPr lang="fr-FR"/>
              <a:t>Choisir un système de notation :</a:t>
            </a:r>
            <a:br>
              <a:rPr lang="fr-FR"/>
            </a:br>
            <a:r>
              <a:rPr lang="fr-FR"/>
              <a:t> Exemple 1 </a:t>
            </a:r>
            <a:r>
              <a:rPr lang="fr-FR" b="0" i="1"/>
              <a:t>(</a:t>
            </a:r>
            <a:r>
              <a:rPr lang="fr-FR" b="0" i="1">
                <a:highlight>
                  <a:srgbClr val="FFFF00"/>
                </a:highlight>
              </a:rPr>
              <a:t>une bonne réponse</a:t>
            </a:r>
            <a:r>
              <a:rPr lang="fr-FR" b="0" i="1"/>
              <a:t>) </a:t>
            </a:r>
            <a:endParaRPr lang="fr-CH" b="0" i="1"/>
          </a:p>
        </p:txBody>
      </p:sp>
      <p:pic>
        <p:nvPicPr>
          <p:cNvPr id="9" name="Image 8">
            <a:extLst>
              <a:ext uri="{FF2B5EF4-FFF2-40B4-BE49-F238E27FC236}">
                <a16:creationId xmlns:a16="http://schemas.microsoft.com/office/drawing/2014/main" id="{7192A11B-4DDA-426B-8B96-EE914764FD59}"/>
              </a:ext>
            </a:extLst>
          </p:cNvPr>
          <p:cNvPicPr>
            <a:picLocks noChangeAspect="1"/>
          </p:cNvPicPr>
          <p:nvPr/>
        </p:nvPicPr>
        <p:blipFill>
          <a:blip r:embed="rId2"/>
          <a:stretch>
            <a:fillRect/>
          </a:stretch>
        </p:blipFill>
        <p:spPr>
          <a:xfrm>
            <a:off x="2304778" y="288219"/>
            <a:ext cx="1097765" cy="959557"/>
          </a:xfrm>
          <a:prstGeom prst="rect">
            <a:avLst/>
          </a:prstGeom>
        </p:spPr>
      </p:pic>
      <p:sp>
        <p:nvSpPr>
          <p:cNvPr id="10" name="Organigramme : Procédé 9">
            <a:extLst>
              <a:ext uri="{FF2B5EF4-FFF2-40B4-BE49-F238E27FC236}">
                <a16:creationId xmlns:a16="http://schemas.microsoft.com/office/drawing/2014/main" id="{3E7E3808-A402-470B-8B92-029ECA275D03}"/>
              </a:ext>
            </a:extLst>
          </p:cNvPr>
          <p:cNvSpPr/>
          <p:nvPr/>
        </p:nvSpPr>
        <p:spPr>
          <a:xfrm>
            <a:off x="2253006" y="103695"/>
            <a:ext cx="1272619" cy="1234911"/>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Bouton 1">
            <a:extLst>
              <a:ext uri="{FF2B5EF4-FFF2-40B4-BE49-F238E27FC236}">
                <a16:creationId xmlns:a16="http://schemas.microsoft.com/office/drawing/2014/main" id="{45514EA9-CCD6-4396-9E90-28FC8EE416CE}"/>
              </a:ext>
            </a:extLst>
          </p:cNvPr>
          <p:cNvSpPr/>
          <p:nvPr/>
        </p:nvSpPr>
        <p:spPr>
          <a:xfrm>
            <a:off x="2695563" y="5188871"/>
            <a:ext cx="2338854" cy="54916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Notation</a:t>
            </a:r>
          </a:p>
          <a:p>
            <a:pPr algn="ctr"/>
            <a:r>
              <a:rPr lang="fr-FR" sz="2000">
                <a:ln w="0"/>
                <a:solidFill>
                  <a:schemeClr val="tx1"/>
                </a:solidFill>
                <a:effectLst>
                  <a:outerShdw blurRad="38100" dist="19050" dir="2700000" algn="tl" rotWithShape="0">
                    <a:schemeClr val="dk1">
                      <a:alpha val="40000"/>
                    </a:schemeClr>
                  </a:outerShdw>
                </a:effectLst>
              </a:rPr>
              <a:t>mauvaise réponse</a:t>
            </a:r>
            <a:endParaRPr lang="fr-CH" sz="2000">
              <a:ln w="0"/>
              <a:solidFill>
                <a:schemeClr val="tx1"/>
              </a:solidFill>
              <a:effectLst>
                <a:outerShdw blurRad="38100" dist="19050" dir="2700000" algn="tl" rotWithShape="0">
                  <a:schemeClr val="dk1">
                    <a:alpha val="40000"/>
                  </a:schemeClr>
                </a:outerShdw>
              </a:effectLst>
            </a:endParaRPr>
          </a:p>
        </p:txBody>
      </p:sp>
      <p:sp>
        <p:nvSpPr>
          <p:cNvPr id="16" name="Bouton2">
            <a:extLst>
              <a:ext uri="{FF2B5EF4-FFF2-40B4-BE49-F238E27FC236}">
                <a16:creationId xmlns:a16="http://schemas.microsoft.com/office/drawing/2014/main" id="{1ABAA399-DD1B-47FE-BAF1-7888B3A88224}"/>
              </a:ext>
            </a:extLst>
          </p:cNvPr>
          <p:cNvSpPr/>
          <p:nvPr/>
        </p:nvSpPr>
        <p:spPr>
          <a:xfrm>
            <a:off x="5553534" y="5188871"/>
            <a:ext cx="2600160" cy="54916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Notation bonne réponse</a:t>
            </a:r>
            <a:endParaRPr lang="fr-CH" sz="2000">
              <a:ln w="0"/>
              <a:solidFill>
                <a:schemeClr val="tx1"/>
              </a:solidFill>
              <a:effectLst>
                <a:outerShdw blurRad="38100" dist="19050" dir="2700000" algn="tl" rotWithShape="0">
                  <a:schemeClr val="dk1">
                    <a:alpha val="40000"/>
                  </a:schemeClr>
                </a:outerShdw>
              </a:effectLst>
            </a:endParaRPr>
          </a:p>
        </p:txBody>
      </p:sp>
      <p:sp>
        <p:nvSpPr>
          <p:cNvPr id="17" name="bouton 3 pas de réponse">
            <a:extLst>
              <a:ext uri="{FF2B5EF4-FFF2-40B4-BE49-F238E27FC236}">
                <a16:creationId xmlns:a16="http://schemas.microsoft.com/office/drawing/2014/main" id="{EF9FB7B0-495B-4DFF-9E9F-FD3FB02CA93D}"/>
              </a:ext>
            </a:extLst>
          </p:cNvPr>
          <p:cNvSpPr/>
          <p:nvPr/>
        </p:nvSpPr>
        <p:spPr>
          <a:xfrm>
            <a:off x="8672812" y="5194638"/>
            <a:ext cx="2502119" cy="54916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Notation sans réponse </a:t>
            </a:r>
            <a:endParaRPr lang="fr-CH" sz="2000">
              <a:ln w="0"/>
              <a:solidFill>
                <a:schemeClr val="tx1"/>
              </a:solidFill>
              <a:effectLst>
                <a:outerShdw blurRad="38100" dist="19050" dir="2700000" algn="tl" rotWithShape="0">
                  <a:schemeClr val="dk1">
                    <a:alpha val="40000"/>
                  </a:schemeClr>
                </a:outerShdw>
              </a:effectLst>
            </a:endParaRPr>
          </a:p>
        </p:txBody>
      </p:sp>
      <p:sp>
        <p:nvSpPr>
          <p:cNvPr id="4" name="ZoneTexte 3">
            <a:extLst>
              <a:ext uri="{FF2B5EF4-FFF2-40B4-BE49-F238E27FC236}">
                <a16:creationId xmlns:a16="http://schemas.microsoft.com/office/drawing/2014/main" id="{4C7A0DB1-CAC9-4BE0-ABC6-A85C637E8ACF}"/>
              </a:ext>
            </a:extLst>
          </p:cNvPr>
          <p:cNvSpPr txBox="1"/>
          <p:nvPr/>
        </p:nvSpPr>
        <p:spPr>
          <a:xfrm>
            <a:off x="1825507" y="1886146"/>
            <a:ext cx="9201752" cy="2618072"/>
          </a:xfrm>
          <a:prstGeom prst="rect">
            <a:avLst/>
          </a:prstGeom>
          <a:noFill/>
        </p:spPr>
        <p:txBody>
          <a:bodyPr wrap="square" rtlCol="0">
            <a:spAutoFit/>
          </a:bodyPr>
          <a:lstStyle/>
          <a:p>
            <a:endParaRPr lang="fr-CH"/>
          </a:p>
        </p:txBody>
      </p:sp>
      <p:sp>
        <p:nvSpPr>
          <p:cNvPr id="5" name="Rectangle 4">
            <a:extLst>
              <a:ext uri="{FF2B5EF4-FFF2-40B4-BE49-F238E27FC236}">
                <a16:creationId xmlns:a16="http://schemas.microsoft.com/office/drawing/2014/main" id="{BD69AC88-450B-4A92-A442-42D990D3D2E7}"/>
              </a:ext>
            </a:extLst>
          </p:cNvPr>
          <p:cNvSpPr/>
          <p:nvPr/>
        </p:nvSpPr>
        <p:spPr>
          <a:xfrm>
            <a:off x="1825507" y="1669129"/>
            <a:ext cx="8422104" cy="2677656"/>
          </a:xfrm>
          <a:prstGeom prst="rect">
            <a:avLst/>
          </a:prstGeom>
        </p:spPr>
        <p:txBody>
          <a:bodyPr wrap="square">
            <a:spAutoFit/>
          </a:bodyPr>
          <a:lstStyle/>
          <a:p>
            <a:r>
              <a:rPr lang="fr-FR" sz="2400"/>
              <a:t>Pour l'audition, le mécanisme de transduction est réalisé par les :</a:t>
            </a:r>
          </a:p>
          <a:p>
            <a:endParaRPr lang="fr-FR" sz="2400"/>
          </a:p>
          <a:p>
            <a:pPr marL="800100" lvl="1" indent="-342900">
              <a:buAutoNum type="alphaLcPeriod"/>
            </a:pPr>
            <a:r>
              <a:rPr lang="fr-FR" sz="2400"/>
              <a:t>photorécepteurs </a:t>
            </a:r>
          </a:p>
          <a:p>
            <a:pPr marL="800100" lvl="1" indent="-342900">
              <a:buAutoNum type="alphaLcPeriod"/>
            </a:pPr>
            <a:r>
              <a:rPr lang="fr-FR" sz="2400"/>
              <a:t>papilles </a:t>
            </a:r>
          </a:p>
          <a:p>
            <a:pPr marL="800100" lvl="1" indent="-342900">
              <a:buAutoNum type="alphaLcPeriod"/>
            </a:pPr>
            <a:r>
              <a:rPr lang="fr-FR" sz="2400"/>
              <a:t>terminaisons nerveuses libres</a:t>
            </a:r>
          </a:p>
          <a:p>
            <a:pPr marL="800100" lvl="1" indent="-342900">
              <a:buAutoNum type="alphaLcPeriod"/>
            </a:pPr>
            <a:r>
              <a:rPr lang="fr-FR" sz="2400"/>
              <a:t>cellules ciliées </a:t>
            </a:r>
          </a:p>
          <a:p>
            <a:pPr marL="800100" lvl="1" indent="-342900">
              <a:buAutoNum type="alphaLcPeriod"/>
            </a:pPr>
            <a:r>
              <a:rPr lang="fr-FR" sz="2400"/>
              <a:t>bulbes de Krause</a:t>
            </a:r>
            <a:endParaRPr lang="fr-CH" sz="2400"/>
          </a:p>
        </p:txBody>
      </p:sp>
      <p:sp>
        <p:nvSpPr>
          <p:cNvPr id="19" name="Rectangle 18">
            <a:extLst>
              <a:ext uri="{FF2B5EF4-FFF2-40B4-BE49-F238E27FC236}">
                <a16:creationId xmlns:a16="http://schemas.microsoft.com/office/drawing/2014/main" id="{42AC9787-4912-4D99-B17D-3324D2036361}"/>
              </a:ext>
            </a:extLst>
          </p:cNvPr>
          <p:cNvSpPr/>
          <p:nvPr/>
        </p:nvSpPr>
        <p:spPr>
          <a:xfrm>
            <a:off x="2076568" y="2478298"/>
            <a:ext cx="3023579" cy="340009"/>
          </a:xfrm>
          <a:prstGeom prst="rect">
            <a:avLst/>
          </a:prstGeom>
          <a:solidFill>
            <a:srgbClr val="9E1981">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19">
            <a:extLst>
              <a:ext uri="{FF2B5EF4-FFF2-40B4-BE49-F238E27FC236}">
                <a16:creationId xmlns:a16="http://schemas.microsoft.com/office/drawing/2014/main" id="{252EB0B7-0897-4A66-AE5F-E06E51AD8E6C}"/>
              </a:ext>
            </a:extLst>
          </p:cNvPr>
          <p:cNvSpPr/>
          <p:nvPr/>
        </p:nvSpPr>
        <p:spPr>
          <a:xfrm>
            <a:off x="107673" y="2411403"/>
            <a:ext cx="1398155" cy="596554"/>
          </a:xfrm>
          <a:prstGeom prst="rect">
            <a:avLst/>
          </a:prstGeom>
          <a:solidFill>
            <a:srgbClr val="9E1981">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Réponse de l’étudiant</a:t>
            </a:r>
            <a:endParaRPr lang="fr-CH">
              <a:solidFill>
                <a:schemeClr val="tx1"/>
              </a:solidFill>
            </a:endParaRPr>
          </a:p>
        </p:txBody>
      </p:sp>
      <p:sp>
        <p:nvSpPr>
          <p:cNvPr id="21" name="Rectangle 20">
            <a:extLst>
              <a:ext uri="{FF2B5EF4-FFF2-40B4-BE49-F238E27FC236}">
                <a16:creationId xmlns:a16="http://schemas.microsoft.com/office/drawing/2014/main" id="{0BE4D795-5627-468B-82FD-13739DBAA995}"/>
              </a:ext>
            </a:extLst>
          </p:cNvPr>
          <p:cNvSpPr/>
          <p:nvPr/>
        </p:nvSpPr>
        <p:spPr>
          <a:xfrm>
            <a:off x="7037461" y="2221717"/>
            <a:ext cx="2919748" cy="779098"/>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Mauvaise réponse : </a:t>
            </a:r>
            <a:br>
              <a:rPr lang="fr-FR">
                <a:solidFill>
                  <a:schemeClr val="tx1"/>
                </a:solidFill>
              </a:rPr>
            </a:br>
            <a:r>
              <a:rPr lang="fr-FR">
                <a:solidFill>
                  <a:schemeClr val="tx1"/>
                </a:solidFill>
              </a:rPr>
              <a:t>pénalité -0.5 points</a:t>
            </a:r>
            <a:endParaRPr lang="fr-CH">
              <a:solidFill>
                <a:schemeClr val="tx1"/>
              </a:solidFill>
            </a:endParaRPr>
          </a:p>
        </p:txBody>
      </p:sp>
      <p:sp>
        <p:nvSpPr>
          <p:cNvPr id="22" name="Rectangle 21">
            <a:extLst>
              <a:ext uri="{FF2B5EF4-FFF2-40B4-BE49-F238E27FC236}">
                <a16:creationId xmlns:a16="http://schemas.microsoft.com/office/drawing/2014/main" id="{F627F58E-F0F6-4CDB-A32A-5CFEAA5631B0}"/>
              </a:ext>
            </a:extLst>
          </p:cNvPr>
          <p:cNvSpPr/>
          <p:nvPr/>
        </p:nvSpPr>
        <p:spPr>
          <a:xfrm>
            <a:off x="2076568" y="3566214"/>
            <a:ext cx="3023579" cy="340009"/>
          </a:xfrm>
          <a:prstGeom prst="rect">
            <a:avLst/>
          </a:prstGeom>
          <a:solidFill>
            <a:srgbClr val="9E1981">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Rectangle 22">
            <a:extLst>
              <a:ext uri="{FF2B5EF4-FFF2-40B4-BE49-F238E27FC236}">
                <a16:creationId xmlns:a16="http://schemas.microsoft.com/office/drawing/2014/main" id="{98419B05-3E8D-4EB3-B73A-93AB3B24DD9C}"/>
              </a:ext>
            </a:extLst>
          </p:cNvPr>
          <p:cNvSpPr/>
          <p:nvPr/>
        </p:nvSpPr>
        <p:spPr>
          <a:xfrm>
            <a:off x="7037461" y="3127125"/>
            <a:ext cx="2919748" cy="779098"/>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Bonne réponse : </a:t>
            </a:r>
            <a:br>
              <a:rPr lang="fr-FR">
                <a:solidFill>
                  <a:schemeClr val="tx1"/>
                </a:solidFill>
              </a:rPr>
            </a:br>
            <a:r>
              <a:rPr lang="fr-FR">
                <a:solidFill>
                  <a:schemeClr val="tx1"/>
                </a:solidFill>
              </a:rPr>
              <a:t> +1 points</a:t>
            </a:r>
            <a:endParaRPr lang="fr-CH">
              <a:solidFill>
                <a:schemeClr val="tx1"/>
              </a:solidFill>
            </a:endParaRPr>
          </a:p>
        </p:txBody>
      </p:sp>
      <p:sp>
        <p:nvSpPr>
          <p:cNvPr id="24" name="Rectangle 23">
            <a:extLst>
              <a:ext uri="{FF2B5EF4-FFF2-40B4-BE49-F238E27FC236}">
                <a16:creationId xmlns:a16="http://schemas.microsoft.com/office/drawing/2014/main" id="{F2F1CD62-202E-475F-9A81-33632E637830}"/>
              </a:ext>
            </a:extLst>
          </p:cNvPr>
          <p:cNvSpPr/>
          <p:nvPr/>
        </p:nvSpPr>
        <p:spPr>
          <a:xfrm>
            <a:off x="7037461" y="4070330"/>
            <a:ext cx="2919748" cy="77909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Aucune réponse : </a:t>
            </a:r>
            <a:br>
              <a:rPr lang="fr-FR">
                <a:solidFill>
                  <a:schemeClr val="tx1"/>
                </a:solidFill>
              </a:rPr>
            </a:br>
            <a:r>
              <a:rPr lang="fr-FR">
                <a:solidFill>
                  <a:schemeClr val="tx1"/>
                </a:solidFill>
              </a:rPr>
              <a:t> 0 points</a:t>
            </a:r>
            <a:endParaRPr lang="fr-CH">
              <a:solidFill>
                <a:schemeClr val="tx1"/>
              </a:solidFill>
            </a:endParaRPr>
          </a:p>
        </p:txBody>
      </p:sp>
      <p:sp>
        <p:nvSpPr>
          <p:cNvPr id="18" name="Rectangle : coins arrondis 17">
            <a:hlinkClick r:id="rId3" action="ppaction://hlinksldjump"/>
            <a:extLst>
              <a:ext uri="{FF2B5EF4-FFF2-40B4-BE49-F238E27FC236}">
                <a16:creationId xmlns:a16="http://schemas.microsoft.com/office/drawing/2014/main" id="{0893ED9C-026B-43FB-A097-91C41B4075CE}"/>
              </a:ext>
            </a:extLst>
          </p:cNvPr>
          <p:cNvSpPr/>
          <p:nvPr/>
        </p:nvSpPr>
        <p:spPr>
          <a:xfrm>
            <a:off x="8349072" y="6088115"/>
            <a:ext cx="1574799" cy="54916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Exemple 2</a:t>
            </a:r>
            <a:endParaRPr lang="fr-CH">
              <a:solidFill>
                <a:sysClr val="windowText" lastClr="000000"/>
              </a:solidFill>
            </a:endParaRPr>
          </a:p>
        </p:txBody>
      </p:sp>
      <p:sp>
        <p:nvSpPr>
          <p:cNvPr id="25" name="Rectangle : coins arrondis 24">
            <a:hlinkClick r:id="rId4" action="ppaction://hlinksldjump"/>
            <a:extLst>
              <a:ext uri="{FF2B5EF4-FFF2-40B4-BE49-F238E27FC236}">
                <a16:creationId xmlns:a16="http://schemas.microsoft.com/office/drawing/2014/main" id="{2E6B57FB-E97E-43E3-AB67-02C0B07A01A5}"/>
              </a:ext>
            </a:extLst>
          </p:cNvPr>
          <p:cNvSpPr/>
          <p:nvPr/>
        </p:nvSpPr>
        <p:spPr>
          <a:xfrm>
            <a:off x="61531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Retour : sommatif</a:t>
            </a:r>
            <a:endParaRPr lang="fr-CH"/>
          </a:p>
        </p:txBody>
      </p:sp>
      <p:pic>
        <p:nvPicPr>
          <p:cNvPr id="26" name="Image 25" descr="Une image contenant signe, dessin, rue&#10;&#10;Description générée automatiquement">
            <a:extLst>
              <a:ext uri="{FF2B5EF4-FFF2-40B4-BE49-F238E27FC236}">
                <a16:creationId xmlns:a16="http://schemas.microsoft.com/office/drawing/2014/main" id="{F8E40FBC-EA51-4429-BD1C-4C28597ACA9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7202" y="4553948"/>
            <a:ext cx="493237" cy="434049"/>
          </a:xfrm>
          <a:prstGeom prst="rect">
            <a:avLst/>
          </a:prstGeom>
        </p:spPr>
      </p:pic>
      <p:cxnSp>
        <p:nvCxnSpPr>
          <p:cNvPr id="27" name="Connecteur droit avec flèche 26">
            <a:extLst>
              <a:ext uri="{FF2B5EF4-FFF2-40B4-BE49-F238E27FC236}">
                <a16:creationId xmlns:a16="http://schemas.microsoft.com/office/drawing/2014/main" id="{B0463FFC-ABD1-43A3-93D8-FB251B773DFD}"/>
              </a:ext>
            </a:extLst>
          </p:cNvPr>
          <p:cNvCxnSpPr>
            <a:cxnSpLocks/>
          </p:cNvCxnSpPr>
          <p:nvPr/>
        </p:nvCxnSpPr>
        <p:spPr>
          <a:xfrm>
            <a:off x="1673549" y="5188871"/>
            <a:ext cx="796664" cy="79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9714C40-7BAD-4262-B563-04D2A3E015C2}"/>
              </a:ext>
            </a:extLst>
          </p:cNvPr>
          <p:cNvSpPr/>
          <p:nvPr/>
        </p:nvSpPr>
        <p:spPr>
          <a:xfrm>
            <a:off x="614172" y="4990396"/>
            <a:ext cx="2778844" cy="646331"/>
          </a:xfrm>
          <a:prstGeom prst="rect">
            <a:avLst/>
          </a:prstGeom>
        </p:spPr>
        <p:txBody>
          <a:bodyPr wrap="square">
            <a:spAutoFit/>
          </a:bodyPr>
          <a:lstStyle/>
          <a:p>
            <a:r>
              <a:rPr lang="fr-FR" b="1">
                <a:highlight>
                  <a:srgbClr val="FFFF00"/>
                </a:highlight>
              </a:rPr>
              <a:t>2</a:t>
            </a:r>
            <a:r>
              <a:rPr lang="fr-FR" b="1" baseline="30000">
                <a:highlight>
                  <a:srgbClr val="FFFF00"/>
                </a:highlight>
              </a:rPr>
              <a:t>ème</a:t>
            </a:r>
            <a:r>
              <a:rPr lang="fr-FR" b="1">
                <a:highlight>
                  <a:srgbClr val="FFFF00"/>
                </a:highlight>
              </a:rPr>
              <a:t> clic=</a:t>
            </a:r>
          </a:p>
          <a:p>
            <a:r>
              <a:rPr lang="fr-FR" b="1">
                <a:highlight>
                  <a:srgbClr val="FFFF00"/>
                </a:highlight>
              </a:rPr>
              <a:t> disparition</a:t>
            </a:r>
          </a:p>
        </p:txBody>
      </p:sp>
    </p:spTree>
    <p:extLst>
      <p:ext uri="{BB962C8B-B14F-4D97-AF65-F5344CB8AC3E}">
        <p14:creationId xmlns:p14="http://schemas.microsoft.com/office/powerpoint/2010/main" val="39259945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7" presetID="16" presetClass="emph" presetSubtype="0" fill="hold" nodeType="withEffect">
                                  <p:stCondLst>
                                    <p:cond delay="0"/>
                                  </p:stCondLst>
                                  <p:iterate type="lt">
                                    <p:tmPct val="4000"/>
                                  </p:iterate>
                                  <p:childTnLst>
                                    <p:set>
                                      <p:cBhvr override="childStyle">
                                        <p:cTn id="8" dur="500" fill="hold"/>
                                        <p:tgtEl>
                                          <p:spTgt spid="5">
                                            <p:txEl>
                                              <p:pRg st="5" end="5"/>
                                            </p:txEl>
                                          </p:spTgt>
                                        </p:tgtEl>
                                        <p:attrNameLst>
                                          <p:attrName>style.color</p:attrName>
                                        </p:attrNameLst>
                                      </p:cBhvr>
                                      <p:to>
                                        <p:clrVal>
                                          <a:srgbClr val="00B050"/>
                                        </p:clrVal>
                                      </p:to>
                                    </p:set>
                                    <p:set>
                                      <p:cBhvr>
                                        <p:cTn id="9" dur="500" fill="hold"/>
                                        <p:tgtEl>
                                          <p:spTgt spid="5">
                                            <p:txEl>
                                              <p:pRg st="5" end="5"/>
                                            </p:txEl>
                                          </p:spTgt>
                                        </p:tgtEl>
                                        <p:attrNameLst>
                                          <p:attrName>fillcolor</p:attrName>
                                        </p:attrNameLst>
                                      </p:cBhvr>
                                      <p:to>
                                        <p:clrVal>
                                          <a:srgbClr val="00B050"/>
                                        </p:clrVal>
                                      </p:to>
                                    </p:set>
                                    <p:set>
                                      <p:cBhvr>
                                        <p:cTn id="10" dur="500" fill="hold"/>
                                        <p:tgtEl>
                                          <p:spTgt spid="5">
                                            <p:txEl>
                                              <p:pRg st="5" end="5"/>
                                            </p:txEl>
                                          </p:spTgt>
                                        </p:tgtEl>
                                        <p:attrNameLst>
                                          <p:attrName>fill.type</p:attrName>
                                        </p:attrNameLst>
                                      </p:cBhvr>
                                      <p:to>
                                        <p:strVal val="solid"/>
                                      </p:to>
                                    </p:set>
                                  </p:childTnLst>
                                </p:cTn>
                              </p:par>
                              <p:par>
                                <p:cTn id="11" presetID="1" presetClass="entr" presetSubtype="0" fill="hold" grpId="0" nodeType="withEffect">
                                  <p:stCondLst>
                                    <p:cond delay="1100"/>
                                  </p:stCondLst>
                                  <p:childTnLst>
                                    <p:set>
                                      <p:cBhvr>
                                        <p:cTn id="12"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childTnLst>
              </p:cTn>
              <p:nextCondLst>
                <p:cond evt="onClick" delay="0">
                  <p:tgtEl>
                    <p:spTgt spid="16"/>
                  </p:tgtEl>
                </p:cond>
              </p:nextCondLst>
            </p:seq>
            <p:seq concurrent="1" nextAc="seek">
              <p:cTn id="13" restart="whenNotActive" fill="hold" evtFilter="cancelBubble" nodeType="interactiveSeq">
                <p:stCondLst>
                  <p:cond evt="onClick" delay="0">
                    <p:tgtEl>
                      <p:spTgt spid="17"/>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nextCondLst>
                <p:cond evt="onClick" delay="0">
                  <p:tgtEl>
                    <p:spTgt spid="17"/>
                  </p:tgtEl>
                </p:cond>
              </p:nextCondLst>
            </p:seq>
            <p:seq concurrent="1" nextAc="seek">
              <p:cTn id="18" restart="whenNotActive" fill="hold" evtFilter="cancelBubble" nodeType="interactiveSeq">
                <p:stCondLst>
                  <p:cond evt="onClick" delay="0">
                    <p:tgtEl>
                      <p:spTgt spid="15"/>
                    </p:tgtEl>
                  </p:cond>
                </p:stCondLst>
                <p:endSync evt="end" delay="0">
                  <p:rtn val="all"/>
                </p:endSync>
                <p:childTnLst>
                  <p:par>
                    <p:cTn id="19" fill="hold">
                      <p:stCondLst>
                        <p:cond delay="0"/>
                      </p:stCondLst>
                      <p:childTnLst>
                        <p:par>
                          <p:cTn id="20" fill="hold">
                            <p:stCondLst>
                              <p:cond delay="0"/>
                            </p:stCondLst>
                            <p:childTnLst>
                              <p:par>
                                <p:cTn id="21" presetID="1" presetClass="entr" presetSubtype="0" fill="hold" grpId="0" nodeType="clickEffect">
                                  <p:stCondLst>
                                    <p:cond delay="900"/>
                                  </p:stCondLst>
                                  <p:childTnLst>
                                    <p:set>
                                      <p:cBhvr>
                                        <p:cTn id="22"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23" presetID="16" presetClass="emph" presetSubtype="0" fill="hold" nodeType="withEffect">
                                  <p:stCondLst>
                                    <p:cond delay="0"/>
                                  </p:stCondLst>
                                  <p:iterate type="lt">
                                    <p:tmPct val="4000"/>
                                  </p:iterate>
                                  <p:childTnLst>
                                    <p:set>
                                      <p:cBhvr override="childStyle">
                                        <p:cTn id="24" dur="500" fill="hold"/>
                                        <p:tgtEl>
                                          <p:spTgt spid="5">
                                            <p:txEl>
                                              <p:pRg st="2" end="2"/>
                                            </p:txEl>
                                          </p:spTgt>
                                        </p:tgtEl>
                                        <p:attrNameLst>
                                          <p:attrName>style.color</p:attrName>
                                        </p:attrNameLst>
                                      </p:cBhvr>
                                      <p:to>
                                        <p:clrVal>
                                          <a:srgbClr val="FF0000"/>
                                        </p:clrVal>
                                      </p:to>
                                    </p:set>
                                    <p:set>
                                      <p:cBhvr>
                                        <p:cTn id="25" dur="500" fill="hold"/>
                                        <p:tgtEl>
                                          <p:spTgt spid="5">
                                            <p:txEl>
                                              <p:pRg st="2" end="2"/>
                                            </p:txEl>
                                          </p:spTgt>
                                        </p:tgtEl>
                                        <p:attrNameLst>
                                          <p:attrName>fillcolor</p:attrName>
                                        </p:attrNameLst>
                                      </p:cBhvr>
                                      <p:to>
                                        <p:clrVal>
                                          <a:srgbClr val="FF0000"/>
                                        </p:clrVal>
                                      </p:to>
                                    </p:set>
                                    <p:set>
                                      <p:cBhvr>
                                        <p:cTn id="26" dur="500" fill="hold"/>
                                        <p:tgtEl>
                                          <p:spTgt spid="5">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5">
                                            <p:txEl>
                                              <p:pRg st="2" end="2"/>
                                            </p:txEl>
                                          </p:spTgt>
                                        </p:tgtEl>
                                        <p:attrNameLst>
                                          <p:attrName>ppt_c</p:attrName>
                                        </p:attrNameLst>
                                      </p:cBhvr>
                                      <p:to>
                                        <a:srgbClr val="000000"/>
                                      </p:to>
                                    </p:animClr>
                                  </p:sub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15"/>
                  </p:tgtEl>
                </p:cond>
              </p:nextCondLst>
            </p:seq>
          </p:childTnLst>
        </p:cTn>
      </p:par>
    </p:tnLst>
    <p:bldLst>
      <p:bldP spid="19" grpId="0" animBg="1"/>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ostoi">
            <a:extLst>
              <a:ext uri="{FF2B5EF4-FFF2-40B4-BE49-F238E27FC236}">
                <a16:creationId xmlns:a16="http://schemas.microsoft.com/office/drawing/2014/main" id="{7C166260-8EFD-48D2-AD9A-971E6B0B8FA9}"/>
              </a:ext>
            </a:extLst>
          </p:cNvPr>
          <p:cNvSpPr/>
          <p:nvPr/>
        </p:nvSpPr>
        <p:spPr>
          <a:xfrm>
            <a:off x="2022350" y="2502331"/>
            <a:ext cx="4008030" cy="7798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4" name="tostoi">
            <a:extLst>
              <a:ext uri="{FF2B5EF4-FFF2-40B4-BE49-F238E27FC236}">
                <a16:creationId xmlns:a16="http://schemas.microsoft.com/office/drawing/2014/main" id="{99DE840D-CEA8-46B5-8B24-EEFED392FF7C}"/>
              </a:ext>
            </a:extLst>
          </p:cNvPr>
          <p:cNvSpPr/>
          <p:nvPr/>
        </p:nvSpPr>
        <p:spPr>
          <a:xfrm>
            <a:off x="2022349" y="2502331"/>
            <a:ext cx="4008031" cy="4033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a:extLst>
              <a:ext uri="{FF2B5EF4-FFF2-40B4-BE49-F238E27FC236}">
                <a16:creationId xmlns:a16="http://schemas.microsoft.com/office/drawing/2014/main" id="{23BF504C-8372-4208-B6EA-7F5412E8E59C}"/>
              </a:ext>
            </a:extLst>
          </p:cNvPr>
          <p:cNvSpPr>
            <a:spLocks noGrp="1"/>
          </p:cNvSpPr>
          <p:nvPr>
            <p:ph type="title"/>
          </p:nvPr>
        </p:nvSpPr>
        <p:spPr>
          <a:xfrm>
            <a:off x="3787871" y="287883"/>
            <a:ext cx="7560197" cy="695326"/>
          </a:xfrm>
        </p:spPr>
        <p:txBody>
          <a:bodyPr>
            <a:normAutofit fontScale="90000"/>
          </a:bodyPr>
          <a:lstStyle/>
          <a:p>
            <a:r>
              <a:rPr lang="fr-FR"/>
              <a:t>Choisir un système de notation :</a:t>
            </a:r>
            <a:br>
              <a:rPr lang="fr-FR"/>
            </a:br>
            <a:r>
              <a:rPr lang="fr-FR"/>
              <a:t> Exemple 2 (</a:t>
            </a:r>
            <a:r>
              <a:rPr lang="fr-FR">
                <a:highlight>
                  <a:srgbClr val="FFFF00"/>
                </a:highlight>
              </a:rPr>
              <a:t>plusieurs bonnes réponses</a:t>
            </a:r>
            <a:r>
              <a:rPr lang="fr-FR"/>
              <a:t>)</a:t>
            </a:r>
            <a:endParaRPr lang="fr-CH" b="0" i="1"/>
          </a:p>
        </p:txBody>
      </p:sp>
      <p:pic>
        <p:nvPicPr>
          <p:cNvPr id="9" name="Image 8">
            <a:extLst>
              <a:ext uri="{FF2B5EF4-FFF2-40B4-BE49-F238E27FC236}">
                <a16:creationId xmlns:a16="http://schemas.microsoft.com/office/drawing/2014/main" id="{7192A11B-4DDA-426B-8B96-EE914764FD59}"/>
              </a:ext>
            </a:extLst>
          </p:cNvPr>
          <p:cNvPicPr>
            <a:picLocks noChangeAspect="1"/>
          </p:cNvPicPr>
          <p:nvPr/>
        </p:nvPicPr>
        <p:blipFill>
          <a:blip r:embed="rId3"/>
          <a:stretch>
            <a:fillRect/>
          </a:stretch>
        </p:blipFill>
        <p:spPr>
          <a:xfrm>
            <a:off x="2304778" y="288219"/>
            <a:ext cx="1097765" cy="959557"/>
          </a:xfrm>
          <a:prstGeom prst="rect">
            <a:avLst/>
          </a:prstGeom>
        </p:spPr>
      </p:pic>
      <p:sp>
        <p:nvSpPr>
          <p:cNvPr id="10" name="Organigramme : Procédé 9">
            <a:extLst>
              <a:ext uri="{FF2B5EF4-FFF2-40B4-BE49-F238E27FC236}">
                <a16:creationId xmlns:a16="http://schemas.microsoft.com/office/drawing/2014/main" id="{3E7E3808-A402-470B-8B92-029ECA275D03}"/>
              </a:ext>
            </a:extLst>
          </p:cNvPr>
          <p:cNvSpPr/>
          <p:nvPr/>
        </p:nvSpPr>
        <p:spPr>
          <a:xfrm>
            <a:off x="2253006" y="103695"/>
            <a:ext cx="1272619" cy="1234911"/>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badansw">
            <a:extLst>
              <a:ext uri="{FF2B5EF4-FFF2-40B4-BE49-F238E27FC236}">
                <a16:creationId xmlns:a16="http://schemas.microsoft.com/office/drawing/2014/main" id="{45514EA9-CCD6-4396-9E90-28FC8EE416CE}"/>
              </a:ext>
            </a:extLst>
          </p:cNvPr>
          <p:cNvSpPr/>
          <p:nvPr/>
        </p:nvSpPr>
        <p:spPr>
          <a:xfrm>
            <a:off x="9687795" y="5131043"/>
            <a:ext cx="2338854" cy="54916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Notation</a:t>
            </a:r>
          </a:p>
          <a:p>
            <a:pPr algn="ctr"/>
            <a:r>
              <a:rPr lang="fr-FR" sz="2000">
                <a:ln w="0"/>
                <a:solidFill>
                  <a:schemeClr val="tx1"/>
                </a:solidFill>
                <a:effectLst>
                  <a:outerShdw blurRad="38100" dist="19050" dir="2700000" algn="tl" rotWithShape="0">
                    <a:schemeClr val="dk1">
                      <a:alpha val="40000"/>
                    </a:schemeClr>
                  </a:outerShdw>
                </a:effectLst>
              </a:rPr>
              <a:t>Sans réponse</a:t>
            </a:r>
            <a:endParaRPr lang="fr-CH" sz="2000">
              <a:ln w="0"/>
              <a:solidFill>
                <a:schemeClr val="tx1"/>
              </a:solidFill>
              <a:effectLst>
                <a:outerShdw blurRad="38100" dist="19050" dir="2700000" algn="tl" rotWithShape="0">
                  <a:schemeClr val="dk1">
                    <a:alpha val="40000"/>
                  </a:schemeClr>
                </a:outerShdw>
              </a:effectLst>
            </a:endParaRPr>
          </a:p>
        </p:txBody>
      </p:sp>
      <p:sp>
        <p:nvSpPr>
          <p:cNvPr id="16" name="allgood">
            <a:extLst>
              <a:ext uri="{FF2B5EF4-FFF2-40B4-BE49-F238E27FC236}">
                <a16:creationId xmlns:a16="http://schemas.microsoft.com/office/drawing/2014/main" id="{1ABAA399-DD1B-47FE-BAF1-7888B3A88224}"/>
              </a:ext>
            </a:extLst>
          </p:cNvPr>
          <p:cNvSpPr/>
          <p:nvPr/>
        </p:nvSpPr>
        <p:spPr>
          <a:xfrm>
            <a:off x="6846518" y="5144427"/>
            <a:ext cx="2600160" cy="54916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Notation deux bonnes réponses</a:t>
            </a:r>
            <a:endParaRPr lang="fr-CH" sz="2000" dirty="0">
              <a:ln w="0"/>
              <a:solidFill>
                <a:schemeClr val="tx1"/>
              </a:solidFill>
              <a:effectLst>
                <a:outerShdw blurRad="38100" dist="19050" dir="2700000" algn="tl" rotWithShape="0">
                  <a:schemeClr val="dk1">
                    <a:alpha val="40000"/>
                  </a:schemeClr>
                </a:outerShdw>
              </a:effectLst>
            </a:endParaRPr>
          </a:p>
        </p:txBody>
      </p:sp>
      <p:sp>
        <p:nvSpPr>
          <p:cNvPr id="17" name="nothing">
            <a:extLst>
              <a:ext uri="{FF2B5EF4-FFF2-40B4-BE49-F238E27FC236}">
                <a16:creationId xmlns:a16="http://schemas.microsoft.com/office/drawing/2014/main" id="{EF9FB7B0-495B-4DFF-9E9F-FD3FB02CA93D}"/>
              </a:ext>
            </a:extLst>
          </p:cNvPr>
          <p:cNvSpPr/>
          <p:nvPr/>
        </p:nvSpPr>
        <p:spPr>
          <a:xfrm>
            <a:off x="1197155" y="5093103"/>
            <a:ext cx="2502119" cy="54916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Notation réponses fausses</a:t>
            </a:r>
            <a:endParaRPr lang="fr-CH" sz="2000">
              <a:ln w="0"/>
              <a:solidFill>
                <a:schemeClr val="tx1"/>
              </a:solidFill>
              <a:effectLst>
                <a:outerShdw blurRad="38100" dist="19050" dir="2700000" algn="tl" rotWithShape="0">
                  <a:schemeClr val="dk1">
                    <a:alpha val="40000"/>
                  </a:schemeClr>
                </a:outerShdw>
              </a:effectLst>
            </a:endParaRPr>
          </a:p>
        </p:txBody>
      </p:sp>
      <p:sp>
        <p:nvSpPr>
          <p:cNvPr id="4" name="ZoneTexte 3">
            <a:extLst>
              <a:ext uri="{FF2B5EF4-FFF2-40B4-BE49-F238E27FC236}">
                <a16:creationId xmlns:a16="http://schemas.microsoft.com/office/drawing/2014/main" id="{4C7A0DB1-CAC9-4BE0-ABC6-A85C637E8ACF}"/>
              </a:ext>
            </a:extLst>
          </p:cNvPr>
          <p:cNvSpPr txBox="1"/>
          <p:nvPr/>
        </p:nvSpPr>
        <p:spPr>
          <a:xfrm>
            <a:off x="1505828" y="1561699"/>
            <a:ext cx="5314072" cy="830997"/>
          </a:xfrm>
          <a:prstGeom prst="rect">
            <a:avLst/>
          </a:prstGeom>
          <a:noFill/>
        </p:spPr>
        <p:txBody>
          <a:bodyPr wrap="square" rtlCol="0">
            <a:spAutoFit/>
          </a:bodyPr>
          <a:lstStyle/>
          <a:p>
            <a:r>
              <a:rPr lang="fr-FR" sz="2400" b="1"/>
              <a:t>Je suis un chef d’œuvre de la littérature antique (deux bonnes réponses):</a:t>
            </a:r>
            <a:endParaRPr lang="fr-CH" sz="2400" b="1"/>
          </a:p>
        </p:txBody>
      </p:sp>
      <p:sp>
        <p:nvSpPr>
          <p:cNvPr id="20" name="Rectangle 19">
            <a:extLst>
              <a:ext uri="{FF2B5EF4-FFF2-40B4-BE49-F238E27FC236}">
                <a16:creationId xmlns:a16="http://schemas.microsoft.com/office/drawing/2014/main" id="{252EB0B7-0897-4A66-AE5F-E06E51AD8E6C}"/>
              </a:ext>
            </a:extLst>
          </p:cNvPr>
          <p:cNvSpPr/>
          <p:nvPr/>
        </p:nvSpPr>
        <p:spPr>
          <a:xfrm>
            <a:off x="107673" y="2411403"/>
            <a:ext cx="1398155" cy="596554"/>
          </a:xfrm>
          <a:prstGeom prst="rect">
            <a:avLst/>
          </a:prstGeom>
          <a:solidFill>
            <a:schemeClr val="accent1">
              <a:lumMod val="40000"/>
              <a:lumOff val="60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Réponse de l’étudiant</a:t>
            </a:r>
            <a:endParaRPr lang="fr-CH">
              <a:solidFill>
                <a:schemeClr val="tx1"/>
              </a:solidFill>
            </a:endParaRPr>
          </a:p>
        </p:txBody>
      </p:sp>
      <p:sp>
        <p:nvSpPr>
          <p:cNvPr id="18" name="onegood">
            <a:extLst>
              <a:ext uri="{FF2B5EF4-FFF2-40B4-BE49-F238E27FC236}">
                <a16:creationId xmlns:a16="http://schemas.microsoft.com/office/drawing/2014/main" id="{DD949C2A-5F80-4C8B-87BF-5F55411040A7}"/>
              </a:ext>
            </a:extLst>
          </p:cNvPr>
          <p:cNvSpPr/>
          <p:nvPr/>
        </p:nvSpPr>
        <p:spPr>
          <a:xfrm>
            <a:off x="4005241" y="5131043"/>
            <a:ext cx="2600160" cy="54916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Notation une bonne réponse</a:t>
            </a:r>
            <a:endParaRPr lang="fr-CH" sz="2000">
              <a:ln w="0"/>
              <a:solidFill>
                <a:schemeClr val="tx1"/>
              </a:solidFill>
              <a:effectLst>
                <a:outerShdw blurRad="38100" dist="19050" dir="2700000" algn="tl" rotWithShape="0">
                  <a:schemeClr val="dk1">
                    <a:alpha val="40000"/>
                  </a:schemeClr>
                </a:outerShdw>
              </a:effectLst>
            </a:endParaRPr>
          </a:p>
        </p:txBody>
      </p:sp>
      <p:sp>
        <p:nvSpPr>
          <p:cNvPr id="24" name="3rien">
            <a:extLst>
              <a:ext uri="{FF2B5EF4-FFF2-40B4-BE49-F238E27FC236}">
                <a16:creationId xmlns:a16="http://schemas.microsoft.com/office/drawing/2014/main" id="{F2F1CD62-202E-475F-9A81-33632E637830}"/>
              </a:ext>
            </a:extLst>
          </p:cNvPr>
          <p:cNvSpPr/>
          <p:nvPr/>
        </p:nvSpPr>
        <p:spPr>
          <a:xfrm>
            <a:off x="7037461" y="4070330"/>
            <a:ext cx="2919748" cy="77909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Aucune réponse : </a:t>
            </a:r>
            <a:br>
              <a:rPr lang="fr-FR">
                <a:solidFill>
                  <a:schemeClr val="tx1"/>
                </a:solidFill>
              </a:rPr>
            </a:br>
            <a:r>
              <a:rPr lang="fr-FR">
                <a:solidFill>
                  <a:schemeClr val="tx1"/>
                </a:solidFill>
              </a:rPr>
              <a:t> 0 points</a:t>
            </a:r>
            <a:endParaRPr lang="fr-CH">
              <a:solidFill>
                <a:schemeClr val="tx1"/>
              </a:solidFill>
            </a:endParaRPr>
          </a:p>
        </p:txBody>
      </p:sp>
      <p:sp>
        <p:nvSpPr>
          <p:cNvPr id="26" name="2bonne réponse">
            <a:extLst>
              <a:ext uri="{FF2B5EF4-FFF2-40B4-BE49-F238E27FC236}">
                <a16:creationId xmlns:a16="http://schemas.microsoft.com/office/drawing/2014/main" id="{2E365DA3-8B29-4C30-8B57-F4DFE31696C5}"/>
              </a:ext>
            </a:extLst>
          </p:cNvPr>
          <p:cNvSpPr/>
          <p:nvPr/>
        </p:nvSpPr>
        <p:spPr>
          <a:xfrm>
            <a:off x="7037461" y="2909700"/>
            <a:ext cx="2919748" cy="779098"/>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Par bonne réponse : </a:t>
            </a:r>
            <a:br>
              <a:rPr lang="fr-FR">
                <a:solidFill>
                  <a:schemeClr val="tx1"/>
                </a:solidFill>
              </a:rPr>
            </a:br>
            <a:r>
              <a:rPr lang="fr-FR">
                <a:solidFill>
                  <a:schemeClr val="tx1"/>
                </a:solidFill>
              </a:rPr>
              <a:t> +0.5 points</a:t>
            </a:r>
            <a:endParaRPr lang="fr-CH">
              <a:solidFill>
                <a:schemeClr val="tx1"/>
              </a:solidFill>
            </a:endParaRPr>
          </a:p>
        </p:txBody>
      </p:sp>
      <p:sp>
        <p:nvSpPr>
          <p:cNvPr id="21" name="1mauvaise réponse">
            <a:extLst>
              <a:ext uri="{FF2B5EF4-FFF2-40B4-BE49-F238E27FC236}">
                <a16:creationId xmlns:a16="http://schemas.microsoft.com/office/drawing/2014/main" id="{0BE4D795-5627-468B-82FD-13739DBAA995}"/>
              </a:ext>
            </a:extLst>
          </p:cNvPr>
          <p:cNvSpPr/>
          <p:nvPr/>
        </p:nvSpPr>
        <p:spPr>
          <a:xfrm>
            <a:off x="7037461" y="1784126"/>
            <a:ext cx="2919748" cy="779098"/>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Par mauvaise réponse : </a:t>
            </a:r>
            <a:br>
              <a:rPr lang="fr-FR">
                <a:solidFill>
                  <a:schemeClr val="tx1"/>
                </a:solidFill>
              </a:rPr>
            </a:br>
            <a:r>
              <a:rPr lang="fr-FR">
                <a:solidFill>
                  <a:schemeClr val="tx1"/>
                </a:solidFill>
              </a:rPr>
              <a:t>pénalité : -0,25 points</a:t>
            </a:r>
            <a:endParaRPr lang="fr-CH">
              <a:solidFill>
                <a:schemeClr val="tx1"/>
              </a:solidFill>
            </a:endParaRPr>
          </a:p>
        </p:txBody>
      </p:sp>
      <p:sp>
        <p:nvSpPr>
          <p:cNvPr id="22" name="Rectangle : coins arrondis 21">
            <a:hlinkClick r:id="rId4" action="ppaction://hlinksldjump"/>
            <a:extLst>
              <a:ext uri="{FF2B5EF4-FFF2-40B4-BE49-F238E27FC236}">
                <a16:creationId xmlns:a16="http://schemas.microsoft.com/office/drawing/2014/main" id="{DB8FBDD1-FE4C-427F-8BD4-96004BB4F5E9}"/>
              </a:ext>
            </a:extLst>
          </p:cNvPr>
          <p:cNvSpPr/>
          <p:nvPr/>
        </p:nvSpPr>
        <p:spPr>
          <a:xfrm>
            <a:off x="6654493" y="6088115"/>
            <a:ext cx="1574799" cy="54916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Exemple 1</a:t>
            </a:r>
            <a:endParaRPr lang="fr-CH">
              <a:solidFill>
                <a:sysClr val="windowText" lastClr="000000"/>
              </a:solidFill>
            </a:endParaRPr>
          </a:p>
        </p:txBody>
      </p:sp>
      <p:sp>
        <p:nvSpPr>
          <p:cNvPr id="19" name="tostoi">
            <a:extLst>
              <a:ext uri="{FF2B5EF4-FFF2-40B4-BE49-F238E27FC236}">
                <a16:creationId xmlns:a16="http://schemas.microsoft.com/office/drawing/2014/main" id="{42AC9787-4912-4D99-B17D-3324D2036361}"/>
              </a:ext>
            </a:extLst>
          </p:cNvPr>
          <p:cNvSpPr/>
          <p:nvPr/>
        </p:nvSpPr>
        <p:spPr>
          <a:xfrm>
            <a:off x="2028529" y="4345697"/>
            <a:ext cx="4008030" cy="3886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ulysse">
            <a:extLst>
              <a:ext uri="{FF2B5EF4-FFF2-40B4-BE49-F238E27FC236}">
                <a16:creationId xmlns:a16="http://schemas.microsoft.com/office/drawing/2014/main" id="{1193825F-68B4-4479-8D28-E0E627595175}"/>
              </a:ext>
            </a:extLst>
          </p:cNvPr>
          <p:cNvSpPr/>
          <p:nvPr/>
        </p:nvSpPr>
        <p:spPr>
          <a:xfrm>
            <a:off x="2028529" y="3617843"/>
            <a:ext cx="4008030" cy="35437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7" name="Connecteur droit avec flèche 6">
            <a:extLst>
              <a:ext uri="{FF2B5EF4-FFF2-40B4-BE49-F238E27FC236}">
                <a16:creationId xmlns:a16="http://schemas.microsoft.com/office/drawing/2014/main" id="{2A664F0E-7AAD-43CE-9A5B-F719542A9814}"/>
              </a:ext>
            </a:extLst>
          </p:cNvPr>
          <p:cNvCxnSpPr>
            <a:stCxn id="21" idx="3"/>
          </p:cNvCxnSpPr>
          <p:nvPr/>
        </p:nvCxnSpPr>
        <p:spPr>
          <a:xfrm>
            <a:off x="9957209" y="2173675"/>
            <a:ext cx="707478" cy="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1" name="Organigramme : Procédé 10">
            <a:extLst>
              <a:ext uri="{FF2B5EF4-FFF2-40B4-BE49-F238E27FC236}">
                <a16:creationId xmlns:a16="http://schemas.microsoft.com/office/drawing/2014/main" id="{8CEF396C-D378-4050-B006-EA731AF8BF2A}"/>
              </a:ext>
            </a:extLst>
          </p:cNvPr>
          <p:cNvSpPr/>
          <p:nvPr/>
        </p:nvSpPr>
        <p:spPr>
          <a:xfrm>
            <a:off x="10611922" y="1894072"/>
            <a:ext cx="835768" cy="566711"/>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rgbClr val="FF0000"/>
                </a:solidFill>
              </a:rPr>
              <a:t>- 0,5</a:t>
            </a:r>
            <a:endParaRPr lang="fr-CH" b="1">
              <a:solidFill>
                <a:srgbClr val="FF0000"/>
              </a:solidFill>
            </a:endParaRPr>
          </a:p>
        </p:txBody>
      </p:sp>
      <p:cxnSp>
        <p:nvCxnSpPr>
          <p:cNvPr id="27" name="Connecteur droit avec flèche 26">
            <a:extLst>
              <a:ext uri="{FF2B5EF4-FFF2-40B4-BE49-F238E27FC236}">
                <a16:creationId xmlns:a16="http://schemas.microsoft.com/office/drawing/2014/main" id="{EA3E4A2E-35C6-4344-B97B-08AC8DAB1822}"/>
              </a:ext>
            </a:extLst>
          </p:cNvPr>
          <p:cNvCxnSpPr>
            <a:cxnSpLocks/>
            <a:stCxn id="38" idx="3"/>
          </p:cNvCxnSpPr>
          <p:nvPr/>
        </p:nvCxnSpPr>
        <p:spPr>
          <a:xfrm flipV="1">
            <a:off x="9957209" y="2978481"/>
            <a:ext cx="707478" cy="329726"/>
          </a:xfrm>
          <a:prstGeom prst="straightConnector1">
            <a:avLst/>
          </a:prstGeom>
          <a:ln w="57150">
            <a:solidFill>
              <a:srgbClr val="00B050"/>
            </a:solidFill>
            <a:tailEnd type="triangle"/>
          </a:ln>
        </p:spPr>
        <p:style>
          <a:lnRef idx="1">
            <a:schemeClr val="accent2"/>
          </a:lnRef>
          <a:fillRef idx="0">
            <a:schemeClr val="accent2"/>
          </a:fillRef>
          <a:effectRef idx="0">
            <a:schemeClr val="accent2"/>
          </a:effectRef>
          <a:fontRef idx="minor">
            <a:schemeClr val="tx1"/>
          </a:fontRef>
        </p:style>
      </p:cxnSp>
      <p:sp>
        <p:nvSpPr>
          <p:cNvPr id="28" name="Organigramme : Procédé 27">
            <a:extLst>
              <a:ext uri="{FF2B5EF4-FFF2-40B4-BE49-F238E27FC236}">
                <a16:creationId xmlns:a16="http://schemas.microsoft.com/office/drawing/2014/main" id="{629AAEAA-9F63-4AF4-9573-B80FC6E48884}"/>
              </a:ext>
            </a:extLst>
          </p:cNvPr>
          <p:cNvSpPr/>
          <p:nvPr/>
        </p:nvSpPr>
        <p:spPr>
          <a:xfrm>
            <a:off x="10611922" y="2698877"/>
            <a:ext cx="835768" cy="566711"/>
          </a:xfrm>
          <a:prstGeom prst="flowChartProcess">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rgbClr val="00B050"/>
                </a:solidFill>
              </a:rPr>
              <a:t>+0,5</a:t>
            </a:r>
            <a:endParaRPr lang="fr-CH" b="1">
              <a:solidFill>
                <a:srgbClr val="00B050"/>
              </a:solidFill>
            </a:endParaRPr>
          </a:p>
        </p:txBody>
      </p:sp>
      <p:cxnSp>
        <p:nvCxnSpPr>
          <p:cNvPr id="29" name="Connecteur droit avec flèche 28">
            <a:extLst>
              <a:ext uri="{FF2B5EF4-FFF2-40B4-BE49-F238E27FC236}">
                <a16:creationId xmlns:a16="http://schemas.microsoft.com/office/drawing/2014/main" id="{EEAD3E9E-8C4A-40A4-A062-34BDD2761EA0}"/>
              </a:ext>
            </a:extLst>
          </p:cNvPr>
          <p:cNvCxnSpPr>
            <a:cxnSpLocks/>
            <a:stCxn id="38" idx="3"/>
          </p:cNvCxnSpPr>
          <p:nvPr/>
        </p:nvCxnSpPr>
        <p:spPr>
          <a:xfrm>
            <a:off x="9957209" y="3308207"/>
            <a:ext cx="707478" cy="376907"/>
          </a:xfrm>
          <a:prstGeom prst="straightConnector1">
            <a:avLst/>
          </a:prstGeom>
          <a:ln w="57150">
            <a:solidFill>
              <a:srgbClr val="00B050"/>
            </a:solidFill>
            <a:tailEnd type="triangle"/>
          </a:ln>
        </p:spPr>
        <p:style>
          <a:lnRef idx="1">
            <a:schemeClr val="accent2"/>
          </a:lnRef>
          <a:fillRef idx="0">
            <a:schemeClr val="accent2"/>
          </a:fillRef>
          <a:effectRef idx="0">
            <a:schemeClr val="accent2"/>
          </a:effectRef>
          <a:fontRef idx="minor">
            <a:schemeClr val="tx1"/>
          </a:fontRef>
        </p:style>
      </p:cxnSp>
      <p:sp>
        <p:nvSpPr>
          <p:cNvPr id="30" name="Organigramme : Procédé 29">
            <a:extLst>
              <a:ext uri="{FF2B5EF4-FFF2-40B4-BE49-F238E27FC236}">
                <a16:creationId xmlns:a16="http://schemas.microsoft.com/office/drawing/2014/main" id="{05D06F95-3D59-4C0A-ADF6-F7DDBAF231D3}"/>
              </a:ext>
            </a:extLst>
          </p:cNvPr>
          <p:cNvSpPr/>
          <p:nvPr/>
        </p:nvSpPr>
        <p:spPr>
          <a:xfrm>
            <a:off x="10611922" y="3405511"/>
            <a:ext cx="835768" cy="566711"/>
          </a:xfrm>
          <a:prstGeom prst="flowChartProcess">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rgbClr val="00B050"/>
                </a:solidFill>
              </a:rPr>
              <a:t>+1.0</a:t>
            </a:r>
            <a:endParaRPr lang="fr-CH" b="1">
              <a:solidFill>
                <a:srgbClr val="00B050"/>
              </a:solidFill>
            </a:endParaRPr>
          </a:p>
        </p:txBody>
      </p:sp>
      <p:pic>
        <p:nvPicPr>
          <p:cNvPr id="31" name="Image 30" descr="Une image contenant dessin&#10;&#10;Description générée automatiquement">
            <a:extLst>
              <a:ext uri="{FF2B5EF4-FFF2-40B4-BE49-F238E27FC236}">
                <a16:creationId xmlns:a16="http://schemas.microsoft.com/office/drawing/2014/main" id="{6F9213F2-0AFA-4703-8803-141B655F31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6683" y="3571284"/>
            <a:ext cx="469876" cy="469876"/>
          </a:xfrm>
          <a:prstGeom prst="rect">
            <a:avLst/>
          </a:prstGeom>
        </p:spPr>
      </p:pic>
      <p:pic>
        <p:nvPicPr>
          <p:cNvPr id="32" name="Image 31" descr="Une image contenant dessin&#10;&#10;Description générée automatiquement">
            <a:extLst>
              <a:ext uri="{FF2B5EF4-FFF2-40B4-BE49-F238E27FC236}">
                <a16:creationId xmlns:a16="http://schemas.microsoft.com/office/drawing/2014/main" id="{B8030FE1-0E35-4F4E-AF62-62FEE8D794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0504" y="4330229"/>
            <a:ext cx="469876" cy="469876"/>
          </a:xfrm>
          <a:prstGeom prst="rect">
            <a:avLst/>
          </a:prstGeom>
        </p:spPr>
      </p:pic>
      <p:pic>
        <p:nvPicPr>
          <p:cNvPr id="33" name="Image 32" descr="Une image contenant stationnaire, vert, jaune, plastique&#10;&#10;Description générée automatiquement">
            <a:extLst>
              <a:ext uri="{FF2B5EF4-FFF2-40B4-BE49-F238E27FC236}">
                <a16:creationId xmlns:a16="http://schemas.microsoft.com/office/drawing/2014/main" id="{A0B69F45-FE17-419C-8C62-7C19D40747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9119" y="2408164"/>
            <a:ext cx="522950" cy="522950"/>
          </a:xfrm>
          <a:prstGeom prst="rect">
            <a:avLst/>
          </a:prstGeom>
        </p:spPr>
      </p:pic>
      <p:sp>
        <p:nvSpPr>
          <p:cNvPr id="5" name="Rectangle 4">
            <a:extLst>
              <a:ext uri="{FF2B5EF4-FFF2-40B4-BE49-F238E27FC236}">
                <a16:creationId xmlns:a16="http://schemas.microsoft.com/office/drawing/2014/main" id="{DE531FAA-E61C-439A-887A-1FCA9BA65BBE}"/>
              </a:ext>
            </a:extLst>
          </p:cNvPr>
          <p:cNvSpPr/>
          <p:nvPr/>
        </p:nvSpPr>
        <p:spPr>
          <a:xfrm>
            <a:off x="1595916" y="2441747"/>
            <a:ext cx="4335600" cy="2308324"/>
          </a:xfrm>
          <a:prstGeom prst="rect">
            <a:avLst/>
          </a:prstGeom>
        </p:spPr>
        <p:txBody>
          <a:bodyPr wrap="square">
            <a:spAutoFit/>
          </a:bodyPr>
          <a:lstStyle/>
          <a:p>
            <a:pPr marL="800100" lvl="1" indent="-342900">
              <a:buAutoNum type="alphaLcPeriod"/>
            </a:pPr>
            <a:r>
              <a:rPr lang="fr-FR" sz="2400" dirty="0"/>
              <a:t>L’Odyssée (Homère)</a:t>
            </a:r>
          </a:p>
          <a:p>
            <a:pPr marL="800100" lvl="1" indent="-342900">
              <a:buAutoNum type="alphaLcPeriod"/>
            </a:pPr>
            <a:r>
              <a:rPr lang="fr-FR" sz="2400" dirty="0"/>
              <a:t>Œdipe Roi (Sophocle)</a:t>
            </a:r>
          </a:p>
          <a:p>
            <a:pPr marL="800100" lvl="1" indent="-342900">
              <a:buAutoNum type="alphaLcPeriod"/>
            </a:pPr>
            <a:r>
              <a:rPr lang="fr-FR" sz="2400" dirty="0"/>
              <a:t>La Divine Comédie (Dante)</a:t>
            </a:r>
          </a:p>
          <a:p>
            <a:pPr marL="800100" lvl="1" indent="-342900">
              <a:buAutoNum type="alphaLcPeriod"/>
            </a:pPr>
            <a:r>
              <a:rPr lang="fr-FR" sz="2400" dirty="0"/>
              <a:t>Ulysse (Joyce)</a:t>
            </a:r>
          </a:p>
          <a:p>
            <a:pPr marL="800100" lvl="1" indent="-342900">
              <a:buAutoNum type="alphaLcPeriod"/>
            </a:pPr>
            <a:r>
              <a:rPr lang="fr-FR" sz="2400" dirty="0"/>
              <a:t>Moby Dick (Melville)</a:t>
            </a:r>
          </a:p>
          <a:p>
            <a:pPr marL="800100" lvl="1" indent="-342900">
              <a:buAutoNum type="alphaLcPeriod"/>
            </a:pPr>
            <a:r>
              <a:rPr lang="fr-FR" sz="2400" dirty="0"/>
              <a:t>Anna </a:t>
            </a:r>
            <a:r>
              <a:rPr lang="fr-FR" sz="2400" dirty="0" err="1"/>
              <a:t>Karénine</a:t>
            </a:r>
            <a:r>
              <a:rPr lang="fr-FR" sz="2400" dirty="0"/>
              <a:t> (Tolstoï)</a:t>
            </a:r>
          </a:p>
        </p:txBody>
      </p:sp>
      <p:pic>
        <p:nvPicPr>
          <p:cNvPr id="36" name="Image 35" descr="Une image contenant stationnaire, vert, jaune, plastique&#10;&#10;Description générée automatiquement">
            <a:extLst>
              <a:ext uri="{FF2B5EF4-FFF2-40B4-BE49-F238E27FC236}">
                <a16:creationId xmlns:a16="http://schemas.microsoft.com/office/drawing/2014/main" id="{7FF7AFFC-FB79-4CC9-ABEB-57AAB7C122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6880" y="2399852"/>
            <a:ext cx="522950" cy="522950"/>
          </a:xfrm>
          <a:prstGeom prst="rect">
            <a:avLst/>
          </a:prstGeom>
        </p:spPr>
      </p:pic>
      <p:pic>
        <p:nvPicPr>
          <p:cNvPr id="37" name="Image 36" descr="Une image contenant stationnaire, vert, jaune, plastique&#10;&#10;Description générée automatiquement">
            <a:extLst>
              <a:ext uri="{FF2B5EF4-FFF2-40B4-BE49-F238E27FC236}">
                <a16:creationId xmlns:a16="http://schemas.microsoft.com/office/drawing/2014/main" id="{FC50802B-2BFF-4643-9544-0464F18CE0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0428" y="2823235"/>
            <a:ext cx="522950" cy="522950"/>
          </a:xfrm>
          <a:prstGeom prst="rect">
            <a:avLst/>
          </a:prstGeom>
        </p:spPr>
      </p:pic>
      <p:sp>
        <p:nvSpPr>
          <p:cNvPr id="38" name="2bonne réponse">
            <a:extLst>
              <a:ext uri="{FF2B5EF4-FFF2-40B4-BE49-F238E27FC236}">
                <a16:creationId xmlns:a16="http://schemas.microsoft.com/office/drawing/2014/main" id="{3EE5F9AC-25C1-48FF-A701-0535ECD7B2D5}"/>
              </a:ext>
            </a:extLst>
          </p:cNvPr>
          <p:cNvSpPr/>
          <p:nvPr/>
        </p:nvSpPr>
        <p:spPr>
          <a:xfrm>
            <a:off x="7037461" y="2905706"/>
            <a:ext cx="2919748" cy="805001"/>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Par bonne réponse : </a:t>
            </a:r>
            <a:br>
              <a:rPr lang="fr-FR">
                <a:solidFill>
                  <a:schemeClr val="tx1"/>
                </a:solidFill>
              </a:rPr>
            </a:br>
            <a:r>
              <a:rPr lang="fr-FR">
                <a:solidFill>
                  <a:schemeClr val="tx1"/>
                </a:solidFill>
              </a:rPr>
              <a:t> +0.5 points</a:t>
            </a:r>
            <a:endParaRPr lang="fr-CH">
              <a:solidFill>
                <a:schemeClr val="tx1"/>
              </a:solidFill>
            </a:endParaRPr>
          </a:p>
        </p:txBody>
      </p:sp>
      <p:sp>
        <p:nvSpPr>
          <p:cNvPr id="39" name="Rectangle : coins arrondis 38">
            <a:hlinkClick r:id="rId7" action="ppaction://hlinksldjump"/>
            <a:extLst>
              <a:ext uri="{FF2B5EF4-FFF2-40B4-BE49-F238E27FC236}">
                <a16:creationId xmlns:a16="http://schemas.microsoft.com/office/drawing/2014/main" id="{06F5E7DA-5A1D-48F4-9CA4-2BFFC1A8D7DE}"/>
              </a:ext>
            </a:extLst>
          </p:cNvPr>
          <p:cNvSpPr/>
          <p:nvPr/>
        </p:nvSpPr>
        <p:spPr>
          <a:xfrm>
            <a:off x="61531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Retour : sommatif</a:t>
            </a:r>
            <a:endParaRPr lang="fr-CH"/>
          </a:p>
        </p:txBody>
      </p:sp>
      <p:pic>
        <p:nvPicPr>
          <p:cNvPr id="40" name="Image 39" descr="Une image contenant signe, dessin, rue&#10;&#10;Description générée automatiquement">
            <a:extLst>
              <a:ext uri="{FF2B5EF4-FFF2-40B4-BE49-F238E27FC236}">
                <a16:creationId xmlns:a16="http://schemas.microsoft.com/office/drawing/2014/main" id="{E229096B-B65C-4917-9001-59419483C3B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1028" y="4671341"/>
            <a:ext cx="493237" cy="434049"/>
          </a:xfrm>
          <a:prstGeom prst="rect">
            <a:avLst/>
          </a:prstGeom>
        </p:spPr>
      </p:pic>
      <p:sp>
        <p:nvSpPr>
          <p:cNvPr id="42" name="Rectangle 41">
            <a:extLst>
              <a:ext uri="{FF2B5EF4-FFF2-40B4-BE49-F238E27FC236}">
                <a16:creationId xmlns:a16="http://schemas.microsoft.com/office/drawing/2014/main" id="{0AD6261B-4619-44CB-866D-83891EDAB2E6}"/>
              </a:ext>
            </a:extLst>
          </p:cNvPr>
          <p:cNvSpPr/>
          <p:nvPr/>
        </p:nvSpPr>
        <p:spPr>
          <a:xfrm>
            <a:off x="-42002" y="5107789"/>
            <a:ext cx="1398155" cy="646331"/>
          </a:xfrm>
          <a:prstGeom prst="rect">
            <a:avLst/>
          </a:prstGeom>
        </p:spPr>
        <p:txBody>
          <a:bodyPr wrap="square">
            <a:spAutoFit/>
          </a:bodyPr>
          <a:lstStyle/>
          <a:p>
            <a:r>
              <a:rPr lang="fr-FR" b="1">
                <a:highlight>
                  <a:srgbClr val="FFFF00"/>
                </a:highlight>
              </a:rPr>
              <a:t>2</a:t>
            </a:r>
            <a:r>
              <a:rPr lang="fr-FR" b="1" baseline="30000">
                <a:highlight>
                  <a:srgbClr val="FFFF00"/>
                </a:highlight>
              </a:rPr>
              <a:t>ème</a:t>
            </a:r>
            <a:r>
              <a:rPr lang="fr-FR" b="1">
                <a:highlight>
                  <a:srgbClr val="FFFF00"/>
                </a:highlight>
              </a:rPr>
              <a:t> clic=</a:t>
            </a:r>
          </a:p>
          <a:p>
            <a:r>
              <a:rPr lang="fr-FR" b="1">
                <a:highlight>
                  <a:srgbClr val="FFFF00"/>
                </a:highlight>
              </a:rPr>
              <a:t> disparition</a:t>
            </a:r>
          </a:p>
        </p:txBody>
      </p:sp>
    </p:spTree>
    <p:extLst>
      <p:ext uri="{BB962C8B-B14F-4D97-AF65-F5344CB8AC3E}">
        <p14:creationId xmlns:p14="http://schemas.microsoft.com/office/powerpoint/2010/main" val="32580639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9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par>
                                <p:cTn id="8" presetID="10" presetClass="entr" presetSubtype="0" fill="hold" grpId="0" nodeType="withEffect">
                                  <p:stCondLst>
                                    <p:cond delay="2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par>
                                <p:cTn id="11" presetID="10" presetClass="entr" presetSubtype="0" fill="hold" nodeType="withEffect">
                                  <p:stCondLst>
                                    <p:cond delay="50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9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par>
                                <p:cTn id="14" presetID="10" presetClass="entr" presetSubtype="0" fill="hold" nodeType="withEffect">
                                  <p:stCondLst>
                                    <p:cond delay="70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4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par>
                                <p:cTn id="17" presetID="10" presetClass="entr" presetSubtype="0" fill="hold" grpId="0" nodeType="withEffect">
                                  <p:stCondLst>
                                    <p:cond delay="11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34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par>
                                <p:cTn id="20" presetID="10" presetClass="entr" presetSubtype="0" fill="hold" nodeType="withEffect">
                                  <p:stCondLst>
                                    <p:cond delay="21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34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par>
                                <p:cTn id="23" presetID="10" presetClass="entr" presetSubtype="0" fill="hold" grpId="0" nodeType="withEffect">
                                  <p:stCondLst>
                                    <p:cond delay="35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37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30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6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par>
                                <p:cTn id="35" presetID="10" presetClass="entr" presetSubtype="0" fill="hold" nodeType="withEffect">
                                  <p:stCondLst>
                                    <p:cond delay="110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22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par>
                                <p:cTn id="38" presetID="10" presetClass="entr" presetSubtype="0" fill="hold" grpId="0" nodeType="withEffect">
                                  <p:stCondLst>
                                    <p:cond delay="90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2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par>
                                <p:cTn id="41" presetID="10" presetClass="entr" presetSubtype="0" fill="hold" grpId="0" nodeType="withEffect">
                                  <p:stCondLst>
                                    <p:cond delay="70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10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par>
                                <p:cTn id="50" presetID="10" presetClass="entr" presetSubtype="0" fill="hold" nodeType="withEffect">
                                  <p:stCondLst>
                                    <p:cond delay="8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par>
                                <p:cTn id="53" presetID="10" presetClass="entr" presetSubtype="0" fill="hold" nodeType="withEffect">
                                  <p:stCondLst>
                                    <p:cond delay="140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9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par>
                                <p:cTn id="56" presetID="10" presetClass="entr" presetSubtype="0" fill="hold" grpId="0" nodeType="withEffect">
                                  <p:stCondLst>
                                    <p:cond delay="130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4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par>
                                <p:cTn id="59" presetID="10" presetClass="entr" presetSubtype="0" fill="hold" nodeType="withEffect">
                                  <p:stCondLst>
                                    <p:cond delay="220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16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par>
                                <p:cTn id="62" presetID="10" presetClass="entr" presetSubtype="0" fill="hold" grpId="0" nodeType="withEffect">
                                  <p:stCondLst>
                                    <p:cond delay="250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1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childTnLst>
              </p:cTn>
              <p:nextCondLst>
                <p:cond evt="onClick" delay="0">
                  <p:tgtEl>
                    <p:spTgt spid="16"/>
                  </p:tgtEl>
                </p:cond>
              </p:nextCondLst>
            </p:seq>
            <p:seq concurrent="1" nextAc="seek">
              <p:cTn id="65" restart="whenNotActive" fill="hold" evtFilter="cancelBubble" nodeType="interactiveSeq">
                <p:stCondLst>
                  <p:cond evt="onClick" delay="0">
                    <p:tgtEl>
                      <p:spTgt spid="15"/>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childTnLst>
                    </p:cTn>
                  </p:par>
                </p:childTnLst>
              </p:cTn>
              <p:nextCondLst>
                <p:cond evt="onClick" delay="0">
                  <p:tgtEl>
                    <p:spTgt spid="15"/>
                  </p:tgtEl>
                </p:cond>
              </p:nextCondLst>
            </p:seq>
          </p:childTnLst>
        </p:cTn>
      </p:par>
    </p:tnLst>
    <p:bldLst>
      <p:bldP spid="35" grpId="0" animBg="1"/>
      <p:bldP spid="34" grpId="0" animBg="1"/>
      <p:bldP spid="24" grpId="0" animBg="1"/>
      <p:bldP spid="26" grpId="0" animBg="1"/>
      <p:bldP spid="21" grpId="0" animBg="1"/>
      <p:bldP spid="19" grpId="0" animBg="1"/>
      <p:bldP spid="23" grpId="0" animBg="1"/>
      <p:bldP spid="11" grpId="0" animBg="1"/>
      <p:bldP spid="28" grpId="0" animBg="1"/>
      <p:bldP spid="30"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971EB4-CCE2-48D9-8F99-58D7928E1FDC}"/>
              </a:ext>
            </a:extLst>
          </p:cNvPr>
          <p:cNvSpPr>
            <a:spLocks noGrp="1"/>
          </p:cNvSpPr>
          <p:nvPr>
            <p:ph type="title"/>
          </p:nvPr>
        </p:nvSpPr>
        <p:spPr>
          <a:xfrm>
            <a:off x="3978112" y="263565"/>
            <a:ext cx="7131199" cy="695326"/>
          </a:xfrm>
        </p:spPr>
        <p:txBody>
          <a:bodyPr>
            <a:normAutofit fontScale="90000"/>
          </a:bodyPr>
          <a:lstStyle/>
          <a:p>
            <a:r>
              <a:rPr lang="fr-FR"/>
              <a:t>Quelles possibilités permettent de diminuer le poids du hasard dans la réussite d’un QCM ? </a:t>
            </a:r>
            <a:r>
              <a:rPr lang="fr-FR" b="0" i="1"/>
              <a:t>(Cliquez pour vérifier) </a:t>
            </a:r>
            <a:endParaRPr lang="fr-CH" b="0" i="1"/>
          </a:p>
        </p:txBody>
      </p:sp>
      <p:sp>
        <p:nvSpPr>
          <p:cNvPr id="13" name="Organigramme : Procédé 12">
            <a:extLst>
              <a:ext uri="{FF2B5EF4-FFF2-40B4-BE49-F238E27FC236}">
                <a16:creationId xmlns:a16="http://schemas.microsoft.com/office/drawing/2014/main" id="{EE5483C9-DFB9-43B5-B332-FA70F836B491}"/>
              </a:ext>
            </a:extLst>
          </p:cNvPr>
          <p:cNvSpPr/>
          <p:nvPr/>
        </p:nvSpPr>
        <p:spPr>
          <a:xfrm>
            <a:off x="615310" y="4218340"/>
            <a:ext cx="3778306" cy="1290094"/>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 Proposer des distracteurs très différents les uns des autres</a:t>
            </a:r>
            <a:endParaRPr lang="fr-CH" dirty="0">
              <a:solidFill>
                <a:schemeClr val="tx1"/>
              </a:solidFill>
            </a:endParaRPr>
          </a:p>
        </p:txBody>
      </p:sp>
      <p:sp>
        <p:nvSpPr>
          <p:cNvPr id="15" name="Organigramme : a">
            <a:extLst>
              <a:ext uri="{FF2B5EF4-FFF2-40B4-BE49-F238E27FC236}">
                <a16:creationId xmlns:a16="http://schemas.microsoft.com/office/drawing/2014/main" id="{2BC45AD1-2041-4319-9FAE-E79EC3B0D87B}"/>
              </a:ext>
            </a:extLst>
          </p:cNvPr>
          <p:cNvSpPr/>
          <p:nvPr/>
        </p:nvSpPr>
        <p:spPr>
          <a:xfrm>
            <a:off x="615311" y="1741050"/>
            <a:ext cx="3778306" cy="61941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A) Proposer au moins 3 distracteurs</a:t>
            </a:r>
            <a:endParaRPr lang="fr-CH">
              <a:solidFill>
                <a:schemeClr val="tx1"/>
              </a:solidFill>
            </a:endParaRPr>
          </a:p>
        </p:txBody>
      </p:sp>
      <p:sp>
        <p:nvSpPr>
          <p:cNvPr id="17" name="Organigramme : C">
            <a:extLst>
              <a:ext uri="{FF2B5EF4-FFF2-40B4-BE49-F238E27FC236}">
                <a16:creationId xmlns:a16="http://schemas.microsoft.com/office/drawing/2014/main" id="{E40405FB-24BF-4CFF-8C53-E1B9C0335EFC}"/>
              </a:ext>
            </a:extLst>
          </p:cNvPr>
          <p:cNvSpPr/>
          <p:nvPr/>
        </p:nvSpPr>
        <p:spPr>
          <a:xfrm>
            <a:off x="615310" y="3362840"/>
            <a:ext cx="3778306" cy="619412"/>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C) Demander le degré de certitude d’une réponse </a:t>
            </a:r>
            <a:endParaRPr lang="fr-CH">
              <a:solidFill>
                <a:schemeClr val="tx1"/>
              </a:solidFill>
            </a:endParaRPr>
          </a:p>
        </p:txBody>
      </p:sp>
      <p:sp>
        <p:nvSpPr>
          <p:cNvPr id="19" name="Organigramme : B">
            <a:extLst>
              <a:ext uri="{FF2B5EF4-FFF2-40B4-BE49-F238E27FC236}">
                <a16:creationId xmlns:a16="http://schemas.microsoft.com/office/drawing/2014/main" id="{AF16C86D-92EC-4AC8-8F8F-A2366718DE41}"/>
              </a:ext>
            </a:extLst>
          </p:cNvPr>
          <p:cNvSpPr/>
          <p:nvPr/>
        </p:nvSpPr>
        <p:spPr>
          <a:xfrm>
            <a:off x="615310" y="2551944"/>
            <a:ext cx="3778306" cy="619413"/>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B) Enlever des points en cas de mauvaise réponse</a:t>
            </a:r>
            <a:endParaRPr lang="fr-CH">
              <a:solidFill>
                <a:schemeClr val="tx1"/>
              </a:solidFill>
            </a:endParaRPr>
          </a:p>
        </p:txBody>
      </p:sp>
      <p:sp>
        <p:nvSpPr>
          <p:cNvPr id="20" name="E">
            <a:extLst>
              <a:ext uri="{FF2B5EF4-FFF2-40B4-BE49-F238E27FC236}">
                <a16:creationId xmlns:a16="http://schemas.microsoft.com/office/drawing/2014/main" id="{9D7FBC6B-8335-4801-8D27-56381944BADE}"/>
              </a:ext>
            </a:extLst>
          </p:cNvPr>
          <p:cNvSpPr/>
          <p:nvPr/>
        </p:nvSpPr>
        <p:spPr>
          <a:xfrm>
            <a:off x="6499953" y="1745324"/>
            <a:ext cx="4030199" cy="615137"/>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E) Demander de résoudre un processus à plusieurs étapes pour répondre  </a:t>
            </a:r>
            <a:endParaRPr lang="fr-CH">
              <a:solidFill>
                <a:schemeClr val="tx1"/>
              </a:solidFill>
            </a:endParaRPr>
          </a:p>
        </p:txBody>
      </p:sp>
      <p:sp>
        <p:nvSpPr>
          <p:cNvPr id="21" name="f">
            <a:extLst>
              <a:ext uri="{FF2B5EF4-FFF2-40B4-BE49-F238E27FC236}">
                <a16:creationId xmlns:a16="http://schemas.microsoft.com/office/drawing/2014/main" id="{A4159752-AB83-47C8-A271-C9C4C02DA245}"/>
              </a:ext>
            </a:extLst>
          </p:cNvPr>
          <p:cNvSpPr/>
          <p:nvPr/>
        </p:nvSpPr>
        <p:spPr>
          <a:xfrm>
            <a:off x="6499952" y="2613242"/>
            <a:ext cx="4030199" cy="615137"/>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F) Créer un QCM extrêmement long</a:t>
            </a:r>
            <a:endParaRPr lang="fr-CH">
              <a:solidFill>
                <a:schemeClr val="tx1"/>
              </a:solidFill>
            </a:endParaRPr>
          </a:p>
        </p:txBody>
      </p:sp>
      <p:sp>
        <p:nvSpPr>
          <p:cNvPr id="23" name="réponse G">
            <a:extLst>
              <a:ext uri="{FF2B5EF4-FFF2-40B4-BE49-F238E27FC236}">
                <a16:creationId xmlns:a16="http://schemas.microsoft.com/office/drawing/2014/main" id="{866C1CA3-D998-4CDD-AA6F-F5C478E8B335}"/>
              </a:ext>
            </a:extLst>
          </p:cNvPr>
          <p:cNvSpPr/>
          <p:nvPr/>
        </p:nvSpPr>
        <p:spPr>
          <a:xfrm>
            <a:off x="6499951" y="3429000"/>
            <a:ext cx="4030199" cy="615137"/>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G) Donner un point pour toutes réponses justes et 0 pour toutes réponses fausses.</a:t>
            </a:r>
            <a:endParaRPr lang="fr-CH">
              <a:solidFill>
                <a:schemeClr val="tx1"/>
              </a:solidFill>
            </a:endParaRPr>
          </a:p>
        </p:txBody>
      </p:sp>
      <p:pic>
        <p:nvPicPr>
          <p:cNvPr id="28" name="Image 27">
            <a:extLst>
              <a:ext uri="{FF2B5EF4-FFF2-40B4-BE49-F238E27FC236}">
                <a16:creationId xmlns:a16="http://schemas.microsoft.com/office/drawing/2014/main" id="{026DA69F-1C40-49FD-AB91-23CB7C5D9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1993" y="263565"/>
            <a:ext cx="1104386" cy="828290"/>
          </a:xfrm>
          <a:prstGeom prst="rect">
            <a:avLst/>
          </a:prstGeom>
        </p:spPr>
      </p:pic>
      <p:sp>
        <p:nvSpPr>
          <p:cNvPr id="5" name="Organigramme : Procédé 4">
            <a:extLst>
              <a:ext uri="{FF2B5EF4-FFF2-40B4-BE49-F238E27FC236}">
                <a16:creationId xmlns:a16="http://schemas.microsoft.com/office/drawing/2014/main" id="{338AFB35-5C1F-4052-9E2B-A54588138D3E}"/>
              </a:ext>
            </a:extLst>
          </p:cNvPr>
          <p:cNvSpPr/>
          <p:nvPr/>
        </p:nvSpPr>
        <p:spPr>
          <a:xfrm>
            <a:off x="2253006" y="103695"/>
            <a:ext cx="1272619" cy="1234911"/>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corrigé">
            <a:extLst>
              <a:ext uri="{FF2B5EF4-FFF2-40B4-BE49-F238E27FC236}">
                <a16:creationId xmlns:a16="http://schemas.microsoft.com/office/drawing/2014/main" id="{6352D566-23F0-4CA1-9ADC-A0AD0F479824}"/>
              </a:ext>
            </a:extLst>
          </p:cNvPr>
          <p:cNvSpPr/>
          <p:nvPr/>
        </p:nvSpPr>
        <p:spPr>
          <a:xfrm>
            <a:off x="7166309" y="4380934"/>
            <a:ext cx="2328607" cy="54916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dirty="0">
                <a:ln w="0"/>
                <a:solidFill>
                  <a:schemeClr val="tx1"/>
                </a:solidFill>
                <a:effectLst>
                  <a:outerShdw blurRad="38100" dist="19050" dir="2700000" algn="tl" rotWithShape="0">
                    <a:schemeClr val="dk1">
                      <a:alpha val="40000"/>
                    </a:schemeClr>
                  </a:outerShdw>
                </a:effectLst>
              </a:rPr>
              <a:t>Corrigé instantané</a:t>
            </a:r>
            <a:endParaRPr lang="fr-CH" dirty="0">
              <a:solidFill>
                <a:sysClr val="windowText" lastClr="000000"/>
              </a:solidFill>
            </a:endParaRPr>
          </a:p>
        </p:txBody>
      </p:sp>
      <p:pic>
        <p:nvPicPr>
          <p:cNvPr id="18" name="Image 17" descr="Une image contenant stationnaire, vert, jaune, plastique&#10;&#10;Description générée automatiquement">
            <a:extLst>
              <a:ext uri="{FF2B5EF4-FFF2-40B4-BE49-F238E27FC236}">
                <a16:creationId xmlns:a16="http://schemas.microsoft.com/office/drawing/2014/main" id="{6210313E-F329-4072-8D69-F675010EA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998" y="1660250"/>
            <a:ext cx="781010" cy="781010"/>
          </a:xfrm>
          <a:prstGeom prst="rect">
            <a:avLst/>
          </a:prstGeom>
        </p:spPr>
      </p:pic>
      <p:pic>
        <p:nvPicPr>
          <p:cNvPr id="22" name="Image 21" descr="Une image contenant dessin&#10;&#10;Description générée automatiquement">
            <a:extLst>
              <a:ext uri="{FF2B5EF4-FFF2-40B4-BE49-F238E27FC236}">
                <a16:creationId xmlns:a16="http://schemas.microsoft.com/office/drawing/2014/main" id="{04E7A0CF-A509-4BB3-AA29-CC221F6F4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2625" y="4121716"/>
            <a:ext cx="808383" cy="808383"/>
          </a:xfrm>
          <a:prstGeom prst="rect">
            <a:avLst/>
          </a:prstGeom>
        </p:spPr>
      </p:pic>
      <p:pic>
        <p:nvPicPr>
          <p:cNvPr id="24" name="Image 23" descr="Une image contenant stationnaire, vert, jaune, plastique&#10;&#10;Description générée automatiquement">
            <a:extLst>
              <a:ext uri="{FF2B5EF4-FFF2-40B4-BE49-F238E27FC236}">
                <a16:creationId xmlns:a16="http://schemas.microsoft.com/office/drawing/2014/main" id="{733EA79E-12D0-4C81-B8DD-9504D1FA5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998" y="2466626"/>
            <a:ext cx="781010" cy="781010"/>
          </a:xfrm>
          <a:prstGeom prst="rect">
            <a:avLst/>
          </a:prstGeom>
        </p:spPr>
      </p:pic>
      <p:pic>
        <p:nvPicPr>
          <p:cNvPr id="25" name="Image 24" descr="Une image contenant stationnaire, vert, jaune, plastique&#10;&#10;Description générée automatiquement">
            <a:extLst>
              <a:ext uri="{FF2B5EF4-FFF2-40B4-BE49-F238E27FC236}">
                <a16:creationId xmlns:a16="http://schemas.microsoft.com/office/drawing/2014/main" id="{75E0B9CF-DE06-4453-9E18-700E011D4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997" y="3247636"/>
            <a:ext cx="781010" cy="781010"/>
          </a:xfrm>
          <a:prstGeom prst="rect">
            <a:avLst/>
          </a:prstGeom>
        </p:spPr>
      </p:pic>
      <p:pic>
        <p:nvPicPr>
          <p:cNvPr id="26" name="Image 25" descr="Une image contenant stationnaire, vert, jaune, plastique&#10;&#10;Description générée automatiquement">
            <a:extLst>
              <a:ext uri="{FF2B5EF4-FFF2-40B4-BE49-F238E27FC236}">
                <a16:creationId xmlns:a16="http://schemas.microsoft.com/office/drawing/2014/main" id="{E35C4556-E221-462E-A063-667887BE1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2179" y="1579451"/>
            <a:ext cx="781010" cy="781010"/>
          </a:xfrm>
          <a:prstGeom prst="rect">
            <a:avLst/>
          </a:prstGeom>
        </p:spPr>
      </p:pic>
      <p:pic>
        <p:nvPicPr>
          <p:cNvPr id="27" name="Image 26" descr="Une image contenant dessin&#10;&#10;Description générée automatiquement">
            <a:extLst>
              <a:ext uri="{FF2B5EF4-FFF2-40B4-BE49-F238E27FC236}">
                <a16:creationId xmlns:a16="http://schemas.microsoft.com/office/drawing/2014/main" id="{9F70BC07-E5AE-402C-84BF-E2AFA4C927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8307" y="2516618"/>
            <a:ext cx="808383" cy="808383"/>
          </a:xfrm>
          <a:prstGeom prst="rect">
            <a:avLst/>
          </a:prstGeom>
        </p:spPr>
      </p:pic>
      <p:pic>
        <p:nvPicPr>
          <p:cNvPr id="29" name="Image 28" descr="Une image contenant dessin&#10;&#10;Description générée automatiquement">
            <a:extLst>
              <a:ext uri="{FF2B5EF4-FFF2-40B4-BE49-F238E27FC236}">
                <a16:creationId xmlns:a16="http://schemas.microsoft.com/office/drawing/2014/main" id="{AB26DB71-741C-4F3F-A0E6-34B7BCE25E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8306" y="3313333"/>
            <a:ext cx="808383" cy="808383"/>
          </a:xfrm>
          <a:prstGeom prst="rect">
            <a:avLst/>
          </a:prstGeom>
        </p:spPr>
      </p:pic>
      <p:sp>
        <p:nvSpPr>
          <p:cNvPr id="30" name="Rectangle : coins arrondis 29">
            <a:hlinkClick r:id="rId5" action="ppaction://hlinksldjump"/>
            <a:extLst>
              <a:ext uri="{FF2B5EF4-FFF2-40B4-BE49-F238E27FC236}">
                <a16:creationId xmlns:a16="http://schemas.microsoft.com/office/drawing/2014/main" id="{8B16CD74-8936-4184-985C-AF0995B485E1}"/>
              </a:ext>
            </a:extLst>
          </p:cNvPr>
          <p:cNvSpPr/>
          <p:nvPr/>
        </p:nvSpPr>
        <p:spPr>
          <a:xfrm>
            <a:off x="61531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Retour : sommatif</a:t>
            </a:r>
            <a:endParaRPr lang="fr-CH"/>
          </a:p>
        </p:txBody>
      </p:sp>
      <p:sp>
        <p:nvSpPr>
          <p:cNvPr id="31" name="corrigé">
            <a:hlinkClick r:id="rId6" action="ppaction://hlinksldjump"/>
            <a:extLst>
              <a:ext uri="{FF2B5EF4-FFF2-40B4-BE49-F238E27FC236}">
                <a16:creationId xmlns:a16="http://schemas.microsoft.com/office/drawing/2014/main" id="{1E77415D-1A36-49D9-82FF-D17F4F58D04E}"/>
              </a:ext>
            </a:extLst>
          </p:cNvPr>
          <p:cNvSpPr/>
          <p:nvPr/>
        </p:nvSpPr>
        <p:spPr>
          <a:xfrm>
            <a:off x="2676900" y="5181480"/>
            <a:ext cx="1518958" cy="23809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dirty="0">
                <a:ln w="0"/>
                <a:solidFill>
                  <a:schemeClr val="tx1"/>
                </a:solidFill>
                <a:effectLst>
                  <a:outerShdw blurRad="38100" dist="19050" dir="2700000" algn="tl" rotWithShape="0">
                    <a:schemeClr val="dk1">
                      <a:alpha val="40000"/>
                    </a:schemeClr>
                  </a:outerShdw>
                </a:effectLst>
              </a:rPr>
              <a:t>Exemple</a:t>
            </a:r>
            <a:endParaRPr lang="fr-CH" dirty="0">
              <a:solidFill>
                <a:sysClr val="windowText" lastClr="000000"/>
              </a:solidFill>
            </a:endParaRPr>
          </a:p>
        </p:txBody>
      </p:sp>
    </p:spTree>
    <p:extLst>
      <p:ext uri="{BB962C8B-B14F-4D97-AF65-F5344CB8AC3E}">
        <p14:creationId xmlns:p14="http://schemas.microsoft.com/office/powerpoint/2010/main" val="28020689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par>
                                <p:cTn id="23" presetID="1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13"/>
                                        </p:tgtEl>
                                        <p:attrNameLst>
                                          <p:attrName>fillcolor</p:attrName>
                                        </p:attrNameLst>
                                      </p:cBhvr>
                                      <p:to>
                                        <a:srgbClr val="FF0000"/>
                                      </p:to>
                                    </p:animClr>
                                    <p:set>
                                      <p:cBhvr>
                                        <p:cTn id="31" dur="2000" fill="hold"/>
                                        <p:tgtEl>
                                          <p:spTgt spid="13"/>
                                        </p:tgtEl>
                                        <p:attrNameLst>
                                          <p:attrName>fill.type</p:attrName>
                                        </p:attrNameLst>
                                      </p:cBhvr>
                                      <p:to>
                                        <p:strVal val="solid"/>
                                      </p:to>
                                    </p:set>
                                    <p:set>
                                      <p:cBhvr>
                                        <p:cTn id="3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33" restart="whenNotActive" fill="hold" evtFilter="cancelBubble" nodeType="interactiveSeq">
                <p:stCondLst>
                  <p:cond evt="onClick" delay="0">
                    <p:tgtEl>
                      <p:spTgt spid="1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15"/>
                                        </p:tgtEl>
                                        <p:attrNameLst>
                                          <p:attrName>fillcolor</p:attrName>
                                        </p:attrNameLst>
                                      </p:cBhvr>
                                      <p:to>
                                        <a:srgbClr val="92D050"/>
                                      </p:to>
                                    </p:animClr>
                                    <p:set>
                                      <p:cBhvr>
                                        <p:cTn id="38" dur="2000" fill="hold"/>
                                        <p:tgtEl>
                                          <p:spTgt spid="15"/>
                                        </p:tgtEl>
                                        <p:attrNameLst>
                                          <p:attrName>fill.type</p:attrName>
                                        </p:attrNameLst>
                                      </p:cBhvr>
                                      <p:to>
                                        <p:strVal val="solid"/>
                                      </p:to>
                                    </p:set>
                                    <p:set>
                                      <p:cBhvr>
                                        <p:cTn id="3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000" fill="hold"/>
                                        <p:tgtEl>
                                          <p:spTgt spid="19"/>
                                        </p:tgtEl>
                                        <p:attrNameLst>
                                          <p:attrName>fillcolor</p:attrName>
                                        </p:attrNameLst>
                                      </p:cBhvr>
                                      <p:to>
                                        <a:srgbClr val="92D050"/>
                                      </p:to>
                                    </p:animClr>
                                    <p:set>
                                      <p:cBhvr>
                                        <p:cTn id="45" dur="2000" fill="hold"/>
                                        <p:tgtEl>
                                          <p:spTgt spid="19"/>
                                        </p:tgtEl>
                                        <p:attrNameLst>
                                          <p:attrName>fill.type</p:attrName>
                                        </p:attrNameLst>
                                      </p:cBhvr>
                                      <p:to>
                                        <p:strVal val="solid"/>
                                      </p:to>
                                    </p:set>
                                    <p:set>
                                      <p:cBhvr>
                                        <p:cTn id="46" dur="2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47" restart="whenNotActive" fill="hold" evtFilter="cancelBubble" nodeType="interactiveSeq">
                <p:stCondLst>
                  <p:cond evt="onClick" delay="0">
                    <p:tgtEl>
                      <p:spTgt spid="1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000" fill="hold"/>
                                        <p:tgtEl>
                                          <p:spTgt spid="17"/>
                                        </p:tgtEl>
                                        <p:attrNameLst>
                                          <p:attrName>fillcolor</p:attrName>
                                        </p:attrNameLst>
                                      </p:cBhvr>
                                      <p:to>
                                        <a:srgbClr val="92D050"/>
                                      </p:to>
                                    </p:animClr>
                                    <p:set>
                                      <p:cBhvr>
                                        <p:cTn id="52" dur="2000" fill="hold"/>
                                        <p:tgtEl>
                                          <p:spTgt spid="17"/>
                                        </p:tgtEl>
                                        <p:attrNameLst>
                                          <p:attrName>fill.type</p:attrName>
                                        </p:attrNameLst>
                                      </p:cBhvr>
                                      <p:to>
                                        <p:strVal val="solid"/>
                                      </p:to>
                                    </p:set>
                                    <p:set>
                                      <p:cBhvr>
                                        <p:cTn id="53" dur="2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54" restart="whenNotActive" fill="hold" evtFilter="cancelBubble" nodeType="interactiveSeq">
                <p:stCondLst>
                  <p:cond evt="onClick" delay="0">
                    <p:tgtEl>
                      <p:spTgt spid="20"/>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2000" fill="hold"/>
                                        <p:tgtEl>
                                          <p:spTgt spid="20"/>
                                        </p:tgtEl>
                                        <p:attrNameLst>
                                          <p:attrName>fillcolor</p:attrName>
                                        </p:attrNameLst>
                                      </p:cBhvr>
                                      <p:to>
                                        <a:srgbClr val="92D050"/>
                                      </p:to>
                                    </p:animClr>
                                    <p:set>
                                      <p:cBhvr>
                                        <p:cTn id="59" dur="2000" fill="hold"/>
                                        <p:tgtEl>
                                          <p:spTgt spid="20"/>
                                        </p:tgtEl>
                                        <p:attrNameLst>
                                          <p:attrName>fill.type</p:attrName>
                                        </p:attrNameLst>
                                      </p:cBhvr>
                                      <p:to>
                                        <p:strVal val="solid"/>
                                      </p:to>
                                    </p:set>
                                    <p:set>
                                      <p:cBhvr>
                                        <p:cTn id="60" dur="2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21"/>
                                        </p:tgtEl>
                                        <p:attrNameLst>
                                          <p:attrName>fillcolor</p:attrName>
                                        </p:attrNameLst>
                                      </p:cBhvr>
                                      <p:to>
                                        <a:srgbClr val="FF0000"/>
                                      </p:to>
                                    </p:animClr>
                                    <p:set>
                                      <p:cBhvr>
                                        <p:cTn id="66" dur="2000" fill="hold"/>
                                        <p:tgtEl>
                                          <p:spTgt spid="21"/>
                                        </p:tgtEl>
                                        <p:attrNameLst>
                                          <p:attrName>fill.type</p:attrName>
                                        </p:attrNameLst>
                                      </p:cBhvr>
                                      <p:to>
                                        <p:strVal val="solid"/>
                                      </p:to>
                                    </p:set>
                                    <p:set>
                                      <p:cBhvr>
                                        <p:cTn id="67" dur="20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3"/>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2000" fill="hold"/>
                                        <p:tgtEl>
                                          <p:spTgt spid="23"/>
                                        </p:tgtEl>
                                        <p:attrNameLst>
                                          <p:attrName>fillcolor</p:attrName>
                                        </p:attrNameLst>
                                      </p:cBhvr>
                                      <p:to>
                                        <a:srgbClr val="FF0000"/>
                                      </p:to>
                                    </p:animClr>
                                    <p:set>
                                      <p:cBhvr>
                                        <p:cTn id="73" dur="2000" fill="hold"/>
                                        <p:tgtEl>
                                          <p:spTgt spid="23"/>
                                        </p:tgtEl>
                                        <p:attrNameLst>
                                          <p:attrName>fill.type</p:attrName>
                                        </p:attrNameLst>
                                      </p:cBhvr>
                                      <p:to>
                                        <p:strVal val="solid"/>
                                      </p:to>
                                    </p:set>
                                    <p:set>
                                      <p:cBhvr>
                                        <p:cTn id="74" dur="200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9C67EB-047B-4028-B265-C3028540F8E6}"/>
              </a:ext>
            </a:extLst>
          </p:cNvPr>
          <p:cNvSpPr>
            <a:spLocks noGrp="1"/>
          </p:cNvSpPr>
          <p:nvPr>
            <p:ph type="title"/>
          </p:nvPr>
        </p:nvSpPr>
        <p:spPr>
          <a:xfrm>
            <a:off x="3794607" y="264970"/>
            <a:ext cx="6959399" cy="1126102"/>
          </a:xfrm>
        </p:spPr>
        <p:txBody>
          <a:bodyPr anchor="t">
            <a:normAutofit fontScale="90000"/>
          </a:bodyPr>
          <a:lstStyle/>
          <a:p>
            <a:r>
              <a:rPr lang="fr-FR">
                <a:latin typeface="Arial"/>
                <a:cs typeface="Arial"/>
              </a:rPr>
              <a:t>Quelles possibilités permettent de limiter la fraude pendant un QCM ?</a:t>
            </a:r>
            <a:br>
              <a:rPr lang="fr-FR">
                <a:latin typeface="Arial"/>
                <a:cs typeface="Arial"/>
              </a:rPr>
            </a:br>
            <a:r>
              <a:rPr lang="fr-FR" b="0" i="1">
                <a:latin typeface="Arial"/>
                <a:cs typeface="Arial"/>
              </a:rPr>
              <a:t>(Cliquez pour vérifier) </a:t>
            </a:r>
            <a:endParaRPr lang="fr-FR" b="0">
              <a:latin typeface="Arial"/>
              <a:cs typeface="Arial"/>
            </a:endParaRPr>
          </a:p>
          <a:p>
            <a:endParaRPr lang="fr-CH"/>
          </a:p>
        </p:txBody>
      </p:sp>
      <p:pic>
        <p:nvPicPr>
          <p:cNvPr id="8" name="Image 7">
            <a:extLst>
              <a:ext uri="{FF2B5EF4-FFF2-40B4-BE49-F238E27FC236}">
                <a16:creationId xmlns:a16="http://schemas.microsoft.com/office/drawing/2014/main" id="{F01E423B-59D9-431D-BF2D-8C9BCD3C31AE}"/>
              </a:ext>
            </a:extLst>
          </p:cNvPr>
          <p:cNvPicPr>
            <a:picLocks noChangeAspect="1"/>
          </p:cNvPicPr>
          <p:nvPr/>
        </p:nvPicPr>
        <p:blipFill rotWithShape="1">
          <a:blip r:embed="rId3"/>
          <a:srcRect l="10757" t="12348"/>
          <a:stretch/>
        </p:blipFill>
        <p:spPr>
          <a:xfrm>
            <a:off x="2253006" y="210566"/>
            <a:ext cx="1417949" cy="1234911"/>
          </a:xfrm>
          <a:prstGeom prst="rect">
            <a:avLst/>
          </a:prstGeom>
        </p:spPr>
      </p:pic>
      <p:sp>
        <p:nvSpPr>
          <p:cNvPr id="56" name="Organigramme : a">
            <a:extLst>
              <a:ext uri="{FF2B5EF4-FFF2-40B4-BE49-F238E27FC236}">
                <a16:creationId xmlns:a16="http://schemas.microsoft.com/office/drawing/2014/main" id="{F7DFB69C-9431-462D-87D4-E924B78017EE}"/>
              </a:ext>
            </a:extLst>
          </p:cNvPr>
          <p:cNvSpPr/>
          <p:nvPr/>
        </p:nvSpPr>
        <p:spPr>
          <a:xfrm>
            <a:off x="688953" y="2294342"/>
            <a:ext cx="4085669" cy="61941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A) Proposer des questions ouvertes à réponses courtes</a:t>
            </a:r>
            <a:endParaRPr lang="fr-CH">
              <a:solidFill>
                <a:schemeClr val="tx1"/>
              </a:solidFill>
            </a:endParaRPr>
          </a:p>
        </p:txBody>
      </p:sp>
      <p:sp>
        <p:nvSpPr>
          <p:cNvPr id="60" name="Organigramme : B">
            <a:extLst>
              <a:ext uri="{FF2B5EF4-FFF2-40B4-BE49-F238E27FC236}">
                <a16:creationId xmlns:a16="http://schemas.microsoft.com/office/drawing/2014/main" id="{FD42E1B3-5B95-48E9-8BD6-49CE1F3966F1}"/>
              </a:ext>
            </a:extLst>
          </p:cNvPr>
          <p:cNvSpPr/>
          <p:nvPr/>
        </p:nvSpPr>
        <p:spPr>
          <a:xfrm>
            <a:off x="688954" y="3105236"/>
            <a:ext cx="4085669" cy="619413"/>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B) Poser des questions aléatoires à partir d’une base de données</a:t>
            </a:r>
            <a:endParaRPr lang="fr-CH">
              <a:solidFill>
                <a:schemeClr val="tx1"/>
              </a:solidFill>
            </a:endParaRPr>
          </a:p>
        </p:txBody>
      </p:sp>
      <p:sp>
        <p:nvSpPr>
          <p:cNvPr id="62" name="Organigramme : Procédé 61">
            <a:extLst>
              <a:ext uri="{FF2B5EF4-FFF2-40B4-BE49-F238E27FC236}">
                <a16:creationId xmlns:a16="http://schemas.microsoft.com/office/drawing/2014/main" id="{9C38CFE6-8573-4702-A447-2804D87C46D7}"/>
              </a:ext>
            </a:extLst>
          </p:cNvPr>
          <p:cNvSpPr/>
          <p:nvPr/>
        </p:nvSpPr>
        <p:spPr>
          <a:xfrm>
            <a:off x="6907576" y="2294342"/>
            <a:ext cx="4335528" cy="615137"/>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E) Donner un feedback immédiat</a:t>
            </a:r>
            <a:endParaRPr lang="fr-CH">
              <a:solidFill>
                <a:schemeClr val="tx1"/>
              </a:solidFill>
            </a:endParaRPr>
          </a:p>
        </p:txBody>
      </p:sp>
      <p:sp>
        <p:nvSpPr>
          <p:cNvPr id="63" name="Organigramme : Procédé 62">
            <a:extLst>
              <a:ext uri="{FF2B5EF4-FFF2-40B4-BE49-F238E27FC236}">
                <a16:creationId xmlns:a16="http://schemas.microsoft.com/office/drawing/2014/main" id="{085AE2F0-536A-4888-95E0-4A5B57A6B7ED}"/>
              </a:ext>
            </a:extLst>
          </p:cNvPr>
          <p:cNvSpPr/>
          <p:nvPr/>
        </p:nvSpPr>
        <p:spPr>
          <a:xfrm>
            <a:off x="6907576" y="3151129"/>
            <a:ext cx="4335528" cy="615137"/>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F) Fixer la période de disponibilité du QCM </a:t>
            </a:r>
          </a:p>
          <a:p>
            <a:pPr algn="ctr"/>
            <a:r>
              <a:rPr lang="fr-FR">
                <a:solidFill>
                  <a:schemeClr val="tx1"/>
                </a:solidFill>
              </a:rPr>
              <a:t>(ex. mardi entre 18h et 20h) </a:t>
            </a:r>
            <a:endParaRPr lang="fr-CH">
              <a:solidFill>
                <a:schemeClr val="tx1"/>
              </a:solidFill>
            </a:endParaRPr>
          </a:p>
        </p:txBody>
      </p:sp>
      <p:sp>
        <p:nvSpPr>
          <p:cNvPr id="64" name="Organigramme : Procédé 63">
            <a:extLst>
              <a:ext uri="{FF2B5EF4-FFF2-40B4-BE49-F238E27FC236}">
                <a16:creationId xmlns:a16="http://schemas.microsoft.com/office/drawing/2014/main" id="{D006F134-3684-43C2-A62A-9E13F65BFDA6}"/>
              </a:ext>
            </a:extLst>
          </p:cNvPr>
          <p:cNvSpPr/>
          <p:nvPr/>
        </p:nvSpPr>
        <p:spPr>
          <a:xfrm>
            <a:off x="6907575" y="3979632"/>
            <a:ext cx="4335528" cy="615137"/>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G) Limiter la durée du QCM (ex. 20min)</a:t>
            </a:r>
            <a:endParaRPr lang="fr-CH">
              <a:solidFill>
                <a:schemeClr val="tx1"/>
              </a:solidFill>
            </a:endParaRPr>
          </a:p>
        </p:txBody>
      </p:sp>
      <p:sp>
        <p:nvSpPr>
          <p:cNvPr id="65" name="Organigramme : B">
            <a:extLst>
              <a:ext uri="{FF2B5EF4-FFF2-40B4-BE49-F238E27FC236}">
                <a16:creationId xmlns:a16="http://schemas.microsoft.com/office/drawing/2014/main" id="{9B0D5AB4-703E-4D03-98F2-6076A24BCD97}"/>
              </a:ext>
            </a:extLst>
          </p:cNvPr>
          <p:cNvSpPr/>
          <p:nvPr/>
        </p:nvSpPr>
        <p:spPr>
          <a:xfrm>
            <a:off x="688953" y="3992631"/>
            <a:ext cx="4085669" cy="619413"/>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D) Poser les questions dans le même ordre</a:t>
            </a:r>
            <a:endParaRPr lang="fr-CH">
              <a:solidFill>
                <a:schemeClr val="tx1"/>
              </a:solidFill>
            </a:endParaRPr>
          </a:p>
        </p:txBody>
      </p:sp>
      <p:sp>
        <p:nvSpPr>
          <p:cNvPr id="14" name="Organigramme : Procédé 13">
            <a:extLst>
              <a:ext uri="{FF2B5EF4-FFF2-40B4-BE49-F238E27FC236}">
                <a16:creationId xmlns:a16="http://schemas.microsoft.com/office/drawing/2014/main" id="{055B0DDB-2EF5-4DFF-BBAD-E04CA169CC2B}"/>
              </a:ext>
            </a:extLst>
          </p:cNvPr>
          <p:cNvSpPr/>
          <p:nvPr/>
        </p:nvSpPr>
        <p:spPr>
          <a:xfrm>
            <a:off x="2253006" y="103695"/>
            <a:ext cx="1272619" cy="1234911"/>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 coins arrondis 14">
            <a:extLst>
              <a:ext uri="{FF2B5EF4-FFF2-40B4-BE49-F238E27FC236}">
                <a16:creationId xmlns:a16="http://schemas.microsoft.com/office/drawing/2014/main" id="{0DAE937F-45BA-461A-80C3-71880E2F55B6}"/>
              </a:ext>
            </a:extLst>
          </p:cNvPr>
          <p:cNvSpPr/>
          <p:nvPr/>
        </p:nvSpPr>
        <p:spPr>
          <a:xfrm>
            <a:off x="8823794" y="4836419"/>
            <a:ext cx="2446682" cy="54916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Corrigé instantané</a:t>
            </a:r>
            <a:endParaRPr lang="fr-CH">
              <a:solidFill>
                <a:sysClr val="windowText" lastClr="000000"/>
              </a:solidFill>
            </a:endParaRPr>
          </a:p>
        </p:txBody>
      </p:sp>
      <p:sp>
        <p:nvSpPr>
          <p:cNvPr id="16" name="Rectangle : coins arrondis 15">
            <a:hlinkClick r:id="rId4" action="ppaction://hlinksldjump"/>
            <a:extLst>
              <a:ext uri="{FF2B5EF4-FFF2-40B4-BE49-F238E27FC236}">
                <a16:creationId xmlns:a16="http://schemas.microsoft.com/office/drawing/2014/main" id="{05954FAE-537D-4D3B-B563-A7A5CEF43F76}"/>
              </a:ext>
            </a:extLst>
          </p:cNvPr>
          <p:cNvSpPr/>
          <p:nvPr/>
        </p:nvSpPr>
        <p:spPr>
          <a:xfrm>
            <a:off x="61531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Retour : sommatif</a:t>
            </a:r>
            <a:endParaRPr lang="fr-CH"/>
          </a:p>
        </p:txBody>
      </p:sp>
      <p:pic>
        <p:nvPicPr>
          <p:cNvPr id="18" name="Image 17" descr="Une image contenant stationnaire, vert, jaune, plastique&#10;&#10;Description générée automatiquement">
            <a:extLst>
              <a:ext uri="{FF2B5EF4-FFF2-40B4-BE49-F238E27FC236}">
                <a16:creationId xmlns:a16="http://schemas.microsoft.com/office/drawing/2014/main" id="{4B410866-F7B3-4D84-840D-2DCBA1E9F2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308" y="2201810"/>
            <a:ext cx="781010" cy="781010"/>
          </a:xfrm>
          <a:prstGeom prst="rect">
            <a:avLst/>
          </a:prstGeom>
        </p:spPr>
      </p:pic>
      <p:pic>
        <p:nvPicPr>
          <p:cNvPr id="19" name="Image 18" descr="Une image contenant stationnaire, vert, jaune, plastique&#10;&#10;Description générée automatiquement">
            <a:extLst>
              <a:ext uri="{FF2B5EF4-FFF2-40B4-BE49-F238E27FC236}">
                <a16:creationId xmlns:a16="http://schemas.microsoft.com/office/drawing/2014/main" id="{52ECB530-48F0-45F9-A596-2A3206761D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4622" y="3017551"/>
            <a:ext cx="781010" cy="781010"/>
          </a:xfrm>
          <a:prstGeom prst="rect">
            <a:avLst/>
          </a:prstGeom>
        </p:spPr>
      </p:pic>
      <p:pic>
        <p:nvPicPr>
          <p:cNvPr id="21" name="Image 20" descr="Une image contenant dessin&#10;&#10;Description générée automatiquement">
            <a:extLst>
              <a:ext uri="{FF2B5EF4-FFF2-40B4-BE49-F238E27FC236}">
                <a16:creationId xmlns:a16="http://schemas.microsoft.com/office/drawing/2014/main" id="{51266578-17A0-4D4A-9152-314D545673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4622" y="3926077"/>
            <a:ext cx="808383" cy="808383"/>
          </a:xfrm>
          <a:prstGeom prst="rect">
            <a:avLst/>
          </a:prstGeom>
        </p:spPr>
      </p:pic>
      <p:pic>
        <p:nvPicPr>
          <p:cNvPr id="22" name="Image 21" descr="Une image contenant dessin&#10;&#10;Description générée automatiquement">
            <a:extLst>
              <a:ext uri="{FF2B5EF4-FFF2-40B4-BE49-F238E27FC236}">
                <a16:creationId xmlns:a16="http://schemas.microsoft.com/office/drawing/2014/main" id="{960E48D3-8548-41B0-B4AF-A67AB6D511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43103" y="2197718"/>
            <a:ext cx="808383" cy="808383"/>
          </a:xfrm>
          <a:prstGeom prst="rect">
            <a:avLst/>
          </a:prstGeom>
        </p:spPr>
      </p:pic>
      <p:pic>
        <p:nvPicPr>
          <p:cNvPr id="23" name="Image 22" descr="Une image contenant stationnaire, vert, jaune, plastique&#10;&#10;Description générée automatiquement">
            <a:extLst>
              <a:ext uri="{FF2B5EF4-FFF2-40B4-BE49-F238E27FC236}">
                <a16:creationId xmlns:a16="http://schemas.microsoft.com/office/drawing/2014/main" id="{3EF78C6E-18CB-4F5F-8121-2B5B2CFF91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0476" y="3068192"/>
            <a:ext cx="781010" cy="781010"/>
          </a:xfrm>
          <a:prstGeom prst="rect">
            <a:avLst/>
          </a:prstGeom>
        </p:spPr>
      </p:pic>
      <p:pic>
        <p:nvPicPr>
          <p:cNvPr id="24" name="Image 23" descr="Une image contenant stationnaire, vert, jaune, plastique&#10;&#10;Description générée automatiquement">
            <a:extLst>
              <a:ext uri="{FF2B5EF4-FFF2-40B4-BE49-F238E27FC236}">
                <a16:creationId xmlns:a16="http://schemas.microsoft.com/office/drawing/2014/main" id="{EB79F40E-5347-4A91-97A6-354BF8A5AD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7848" y="3849202"/>
            <a:ext cx="781010" cy="781010"/>
          </a:xfrm>
          <a:prstGeom prst="rect">
            <a:avLst/>
          </a:prstGeom>
        </p:spPr>
      </p:pic>
    </p:spTree>
    <p:extLst>
      <p:ext uri="{BB962C8B-B14F-4D97-AF65-F5344CB8AC3E}">
        <p14:creationId xmlns:p14="http://schemas.microsoft.com/office/powerpoint/2010/main" val="14029953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0"/>
                                        </p:tgtEl>
                                        <p:attrNameLst>
                                          <p:attrName>fillcolor</p:attrName>
                                        </p:attrNameLst>
                                      </p:cBhvr>
                                      <p:to>
                                        <a:srgbClr val="70AD47"/>
                                      </p:to>
                                    </p:animClr>
                                    <p:set>
                                      <p:cBhvr>
                                        <p:cTn id="7" dur="2000" fill="hold"/>
                                        <p:tgtEl>
                                          <p:spTgt spid="60"/>
                                        </p:tgtEl>
                                        <p:attrNameLst>
                                          <p:attrName>fill.type</p:attrName>
                                        </p:attrNameLst>
                                      </p:cBhvr>
                                      <p:to>
                                        <p:strVal val="solid"/>
                                      </p:to>
                                    </p:set>
                                    <p:set>
                                      <p:cBhvr>
                                        <p:cTn id="8" dur="2000" fill="hold"/>
                                        <p:tgtEl>
                                          <p:spTgt spid="60"/>
                                        </p:tgtEl>
                                        <p:attrNameLst>
                                          <p:attrName>fill.on</p:attrName>
                                        </p:attrNameLst>
                                      </p:cBhvr>
                                      <p:to>
                                        <p:strVal val="true"/>
                                      </p:to>
                                    </p:set>
                                  </p:childTnLst>
                                </p:cTn>
                              </p:par>
                            </p:childTnLst>
                          </p:cTn>
                        </p:par>
                      </p:childTnLst>
                    </p:cTn>
                  </p:par>
                </p:childTnLst>
              </p:cTn>
              <p:nextCondLst>
                <p:cond evt="onClick" delay="0">
                  <p:tgtEl>
                    <p:spTgt spid="60"/>
                  </p:tgtEl>
                </p:cond>
              </p:nextCondLst>
            </p:seq>
            <p:seq concurrent="1" nextAc="seek">
              <p:cTn id="9" restart="whenNotActive" fill="hold" evtFilter="cancelBubble" nodeType="interactiveSeq">
                <p:stCondLst>
                  <p:cond evt="onClick" delay="0">
                    <p:tgtEl>
                      <p:spTgt spid="6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65"/>
                                        </p:tgtEl>
                                        <p:attrNameLst>
                                          <p:attrName>fillcolor</p:attrName>
                                        </p:attrNameLst>
                                      </p:cBhvr>
                                      <p:to>
                                        <a:srgbClr val="FF0000"/>
                                      </p:to>
                                    </p:animClr>
                                    <p:set>
                                      <p:cBhvr>
                                        <p:cTn id="14" dur="2000" fill="hold"/>
                                        <p:tgtEl>
                                          <p:spTgt spid="65"/>
                                        </p:tgtEl>
                                        <p:attrNameLst>
                                          <p:attrName>fill.type</p:attrName>
                                        </p:attrNameLst>
                                      </p:cBhvr>
                                      <p:to>
                                        <p:strVal val="solid"/>
                                      </p:to>
                                    </p:set>
                                    <p:set>
                                      <p:cBhvr>
                                        <p:cTn id="15" dur="2000" fill="hold"/>
                                        <p:tgtEl>
                                          <p:spTgt spid="65"/>
                                        </p:tgtEl>
                                        <p:attrNameLst>
                                          <p:attrName>fill.on</p:attrName>
                                        </p:attrNameLst>
                                      </p:cBhvr>
                                      <p:to>
                                        <p:strVal val="true"/>
                                      </p:to>
                                    </p:set>
                                  </p:childTnLst>
                                </p:cTn>
                              </p:par>
                            </p:childTnLst>
                          </p:cTn>
                        </p:par>
                      </p:childTnLst>
                    </p:cTn>
                  </p:par>
                </p:childTnLst>
              </p:cTn>
              <p:nextCondLst>
                <p:cond evt="onClick" delay="0">
                  <p:tgtEl>
                    <p:spTgt spid="65"/>
                  </p:tgtEl>
                </p:cond>
              </p:nextCondLst>
            </p:seq>
            <p:seq concurrent="1" nextAc="seek">
              <p:cTn id="16" restart="whenNotActive" fill="hold" evtFilter="cancelBubble" nodeType="interactiveSeq">
                <p:stCondLst>
                  <p:cond evt="onClick" delay="0">
                    <p:tgtEl>
                      <p:spTgt spid="6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62"/>
                                        </p:tgtEl>
                                        <p:attrNameLst>
                                          <p:attrName>fillcolor</p:attrName>
                                        </p:attrNameLst>
                                      </p:cBhvr>
                                      <p:to>
                                        <a:srgbClr val="FF0000"/>
                                      </p:to>
                                    </p:animClr>
                                    <p:set>
                                      <p:cBhvr>
                                        <p:cTn id="21" dur="2000" fill="hold"/>
                                        <p:tgtEl>
                                          <p:spTgt spid="62"/>
                                        </p:tgtEl>
                                        <p:attrNameLst>
                                          <p:attrName>fill.type</p:attrName>
                                        </p:attrNameLst>
                                      </p:cBhvr>
                                      <p:to>
                                        <p:strVal val="solid"/>
                                      </p:to>
                                    </p:set>
                                    <p:set>
                                      <p:cBhvr>
                                        <p:cTn id="22" dur="2000" fill="hold"/>
                                        <p:tgtEl>
                                          <p:spTgt spid="62"/>
                                        </p:tgtEl>
                                        <p:attrNameLst>
                                          <p:attrName>fill.on</p:attrName>
                                        </p:attrNameLst>
                                      </p:cBhvr>
                                      <p:to>
                                        <p:strVal val="true"/>
                                      </p:to>
                                    </p:set>
                                  </p:childTnLst>
                                </p:cTn>
                              </p:par>
                            </p:childTnLst>
                          </p:cTn>
                        </p:par>
                      </p:childTnLst>
                    </p:cTn>
                  </p:par>
                </p:childTnLst>
              </p:cTn>
              <p:nextCondLst>
                <p:cond evt="onClick" delay="0">
                  <p:tgtEl>
                    <p:spTgt spid="62"/>
                  </p:tgtEl>
                </p:cond>
              </p:nextCondLst>
            </p:seq>
            <p:seq concurrent="1" nextAc="seek">
              <p:cTn id="23" restart="whenNotActive" fill="hold" evtFilter="cancelBubble" nodeType="interactiveSeq">
                <p:stCondLst>
                  <p:cond evt="onClick" delay="0">
                    <p:tgtEl>
                      <p:spTgt spid="6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grpId="0" nodeType="clickEffect">
                                  <p:stCondLst>
                                    <p:cond delay="0"/>
                                  </p:stCondLst>
                                  <p:childTnLst>
                                    <p:animClr clrSpc="rgb" dir="cw">
                                      <p:cBhvr>
                                        <p:cTn id="27" dur="2000" fill="hold"/>
                                        <p:tgtEl>
                                          <p:spTgt spid="63"/>
                                        </p:tgtEl>
                                        <p:attrNameLst>
                                          <p:attrName>fillcolor</p:attrName>
                                        </p:attrNameLst>
                                      </p:cBhvr>
                                      <p:to>
                                        <a:srgbClr val="70AD47"/>
                                      </p:to>
                                    </p:animClr>
                                    <p:set>
                                      <p:cBhvr>
                                        <p:cTn id="28" dur="2000" fill="hold"/>
                                        <p:tgtEl>
                                          <p:spTgt spid="63"/>
                                        </p:tgtEl>
                                        <p:attrNameLst>
                                          <p:attrName>fill.type</p:attrName>
                                        </p:attrNameLst>
                                      </p:cBhvr>
                                      <p:to>
                                        <p:strVal val="solid"/>
                                      </p:to>
                                    </p:set>
                                    <p:set>
                                      <p:cBhvr>
                                        <p:cTn id="29" dur="20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seq concurrent="1" nextAc="seek">
              <p:cTn id="30" restart="whenNotActive" fill="hold" evtFilter="cancelBubble" nodeType="interactiveSeq">
                <p:stCondLst>
                  <p:cond evt="onClick" delay="0">
                    <p:tgtEl>
                      <p:spTgt spid="6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grpId="0" nodeType="clickEffect">
                                  <p:stCondLst>
                                    <p:cond delay="0"/>
                                  </p:stCondLst>
                                  <p:childTnLst>
                                    <p:animClr clrSpc="rgb" dir="cw">
                                      <p:cBhvr>
                                        <p:cTn id="34" dur="2000" fill="hold"/>
                                        <p:tgtEl>
                                          <p:spTgt spid="64"/>
                                        </p:tgtEl>
                                        <p:attrNameLst>
                                          <p:attrName>fillcolor</p:attrName>
                                        </p:attrNameLst>
                                      </p:cBhvr>
                                      <p:to>
                                        <a:srgbClr val="70AD47"/>
                                      </p:to>
                                    </p:animClr>
                                    <p:set>
                                      <p:cBhvr>
                                        <p:cTn id="35" dur="2000" fill="hold"/>
                                        <p:tgtEl>
                                          <p:spTgt spid="64"/>
                                        </p:tgtEl>
                                        <p:attrNameLst>
                                          <p:attrName>fill.type</p:attrName>
                                        </p:attrNameLst>
                                      </p:cBhvr>
                                      <p:to>
                                        <p:strVal val="solid"/>
                                      </p:to>
                                    </p:set>
                                    <p:set>
                                      <p:cBhvr>
                                        <p:cTn id="36" dur="2000" fill="hold"/>
                                        <p:tgtEl>
                                          <p:spTgt spid="64"/>
                                        </p:tgtEl>
                                        <p:attrNameLst>
                                          <p:attrName>fill.on</p:attrName>
                                        </p:attrNameLst>
                                      </p:cBhvr>
                                      <p:to>
                                        <p:strVal val="true"/>
                                      </p:to>
                                    </p:set>
                                  </p:childTnLst>
                                </p:cTn>
                              </p:par>
                            </p:childTnLst>
                          </p:cTn>
                        </p:par>
                      </p:childTnLst>
                    </p:cTn>
                  </p:par>
                </p:childTnLst>
              </p:cTn>
              <p:nextCondLst>
                <p:cond evt="onClick" delay="0">
                  <p:tgtEl>
                    <p:spTgt spid="64"/>
                  </p:tgtEl>
                </p:cond>
              </p:nextCondLst>
            </p:seq>
            <p:seq concurrent="1" nextAc="seek">
              <p:cTn id="37" restart="whenNotActive" fill="hold" evtFilter="cancelBubble" nodeType="interactiveSeq">
                <p:stCondLst>
                  <p:cond evt="onClick" delay="0">
                    <p:tgtEl>
                      <p:spTgt spid="5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56"/>
                                        </p:tgtEl>
                                        <p:attrNameLst>
                                          <p:attrName>fillcolor</p:attrName>
                                        </p:attrNameLst>
                                      </p:cBhvr>
                                      <p:to>
                                        <a:srgbClr val="70AD47"/>
                                      </p:to>
                                    </p:animClr>
                                    <p:set>
                                      <p:cBhvr>
                                        <p:cTn id="42" dur="2000" fill="hold"/>
                                        <p:tgtEl>
                                          <p:spTgt spid="56"/>
                                        </p:tgtEl>
                                        <p:attrNameLst>
                                          <p:attrName>fill.type</p:attrName>
                                        </p:attrNameLst>
                                      </p:cBhvr>
                                      <p:to>
                                        <p:strVal val="solid"/>
                                      </p:to>
                                    </p:set>
                                    <p:set>
                                      <p:cBhvr>
                                        <p:cTn id="43" dur="2000" fill="hold"/>
                                        <p:tgtEl>
                                          <p:spTgt spid="56"/>
                                        </p:tgtEl>
                                        <p:attrNameLst>
                                          <p:attrName>fill.on</p:attrName>
                                        </p:attrNameLst>
                                      </p:cBhvr>
                                      <p:to>
                                        <p:strVal val="true"/>
                                      </p:to>
                                    </p:set>
                                  </p:childTnLst>
                                </p:cTn>
                              </p:par>
                            </p:childTnLst>
                          </p:cTn>
                        </p:par>
                      </p:childTnLst>
                    </p:cTn>
                  </p:par>
                </p:childTnLst>
              </p:cTn>
              <p:nextCondLst>
                <p:cond evt="onClick" delay="0">
                  <p:tgtEl>
                    <p:spTgt spid="56"/>
                  </p:tgtEl>
                </p:cond>
              </p:nextCondLst>
            </p:seq>
            <p:seq concurrent="1" nextAc="seek">
              <p:cTn id="44" restart="whenNotActive" fill="hold" evtFilter="cancelBubble" nodeType="interactiveSeq">
                <p:stCondLst>
                  <p:cond evt="onClick" delay="0">
                    <p:tgtEl>
                      <p:spTgt spid="15"/>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63" grpId="0" animBg="1"/>
      <p:bldP spid="6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E8122F99-0522-4E9B-9C97-7A409D253521}"/>
              </a:ext>
            </a:extLst>
          </p:cNvPr>
          <p:cNvSpPr txBox="1">
            <a:spLocks/>
          </p:cNvSpPr>
          <p:nvPr/>
        </p:nvSpPr>
        <p:spPr>
          <a:xfrm>
            <a:off x="2396067" y="704850"/>
            <a:ext cx="8856217" cy="695326"/>
          </a:xfrm>
          <a:prstGeom prst="rect">
            <a:avLst/>
          </a:prstGeom>
        </p:spPr>
        <p:txBody>
          <a:bodyPr>
            <a:normAutofit/>
          </a:bodyPr>
          <a:lstStyle>
            <a:lvl1pPr algn="l" defTabSz="914400" rtl="0" eaLnBrk="1" latinLnBrk="0" hangingPunct="1">
              <a:lnSpc>
                <a:spcPct val="90000"/>
              </a:lnSpc>
              <a:spcBef>
                <a:spcPct val="0"/>
              </a:spcBef>
              <a:buNone/>
              <a:defRPr sz="3000" b="1" kern="1200">
                <a:solidFill>
                  <a:srgbClr val="0070BA"/>
                </a:solidFill>
                <a:latin typeface="Arial" panose="020B0604020202020204" pitchFamily="34" charset="0"/>
                <a:ea typeface="+mj-ea"/>
                <a:cs typeface="Arial" panose="020B0604020202020204" pitchFamily="34" charset="0"/>
              </a:defRPr>
            </a:lvl1pPr>
          </a:lstStyle>
          <a:p>
            <a:r>
              <a:rPr lang="fr-FR"/>
              <a:t>Vous souhaitez en savoir plus sur : </a:t>
            </a:r>
            <a:endParaRPr lang="fr-CH"/>
          </a:p>
        </p:txBody>
      </p:sp>
      <p:sp>
        <p:nvSpPr>
          <p:cNvPr id="13" name="Rectangle 12">
            <a:extLst>
              <a:ext uri="{FF2B5EF4-FFF2-40B4-BE49-F238E27FC236}">
                <a16:creationId xmlns:a16="http://schemas.microsoft.com/office/drawing/2014/main" id="{984B5F06-6AA2-4429-8658-DA7FAB6BDD1E}"/>
              </a:ext>
            </a:extLst>
          </p:cNvPr>
          <p:cNvSpPr/>
          <p:nvPr/>
        </p:nvSpPr>
        <p:spPr>
          <a:xfrm>
            <a:off x="2601260" y="1423953"/>
            <a:ext cx="6768769" cy="3956067"/>
          </a:xfrm>
          <a:prstGeom prst="rect">
            <a:avLst/>
          </a:prstGeom>
          <a:solidFill>
            <a:schemeClr val="accent5">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b="1" u="sng">
                <a:solidFill>
                  <a:sysClr val="windowText" lastClr="000000"/>
                </a:solidFill>
              </a:rPr>
              <a:t>Question de type QCM</a:t>
            </a:r>
          </a:p>
          <a:p>
            <a:pPr algn="ctr"/>
            <a:endParaRPr lang="fr-FR" b="1" u="sng">
              <a:solidFill>
                <a:sysClr val="windowText" lastClr="000000"/>
              </a:solidFill>
            </a:endParaRPr>
          </a:p>
          <a:p>
            <a:pPr algn="ctr"/>
            <a:r>
              <a:rPr lang="fr-FR" i="1">
                <a:solidFill>
                  <a:sysClr val="windowText" lastClr="000000"/>
                </a:solidFill>
              </a:rPr>
              <a:t>Répondez à la question en cochant la bonne réponse.</a:t>
            </a:r>
          </a:p>
          <a:p>
            <a:pPr algn="ctr"/>
            <a:r>
              <a:rPr lang="fr-FR" i="1">
                <a:solidFill>
                  <a:sysClr val="windowText" lastClr="000000"/>
                </a:solidFill>
              </a:rPr>
              <a:t>Cette question vaut 1 point.</a:t>
            </a:r>
          </a:p>
          <a:p>
            <a:pPr algn="ctr"/>
            <a:endParaRPr lang="fr-FR" i="1">
              <a:solidFill>
                <a:sysClr val="windowText" lastClr="000000"/>
              </a:solidFill>
            </a:endParaRPr>
          </a:p>
          <a:p>
            <a:pPr algn="ctr"/>
            <a:r>
              <a:rPr lang="fr-FR" sz="2000" b="1">
                <a:solidFill>
                  <a:sysClr val="windowText" lastClr="000000"/>
                </a:solidFill>
              </a:rPr>
              <a:t>Laquelle de ces affirmations à propos des girafes est vraie ?</a:t>
            </a:r>
          </a:p>
          <a:p>
            <a:pPr marL="1257300" lvl="2" indent="-342900">
              <a:buFont typeface="Wingdings" panose="05000000000000000000" pitchFamily="2" charset="2"/>
              <a:buChar char=""/>
            </a:pPr>
            <a:endParaRPr lang="fr-CH">
              <a:solidFill>
                <a:srgbClr val="FF0000"/>
              </a:solidFill>
            </a:endParaRPr>
          </a:p>
          <a:p>
            <a:r>
              <a:rPr lang="fr-CH" sz="2000">
                <a:solidFill>
                  <a:srgbClr val="00B050"/>
                </a:solidFill>
                <a:sym typeface="Wingdings" panose="05000000000000000000" pitchFamily="2" charset="2"/>
              </a:rPr>
              <a:t>	 </a:t>
            </a:r>
            <a:r>
              <a:rPr lang="fr-CH" sz="2000">
                <a:solidFill>
                  <a:srgbClr val="00B050"/>
                </a:solidFill>
              </a:rPr>
              <a:t>Leur langue leur permet de nettoyer leurs oreilles. </a:t>
            </a:r>
          </a:p>
          <a:p>
            <a:r>
              <a:rPr lang="fr-CH" sz="2000">
                <a:solidFill>
                  <a:srgbClr val="0EA882"/>
                </a:solidFill>
                <a:sym typeface="Wingdings" panose="05000000000000000000" pitchFamily="2" charset="2"/>
              </a:rPr>
              <a:t>	</a:t>
            </a:r>
            <a:r>
              <a:rPr lang="fr-CH" sz="2000">
                <a:solidFill>
                  <a:srgbClr val="FF0000"/>
                </a:solidFill>
                <a:sym typeface="Wingdings" panose="05000000000000000000" pitchFamily="2" charset="2"/>
              </a:rPr>
              <a:t> </a:t>
            </a:r>
            <a:r>
              <a:rPr lang="fr-CH" sz="2000">
                <a:solidFill>
                  <a:srgbClr val="FF0000"/>
                </a:solidFill>
              </a:rPr>
              <a:t>Leur langue est verte.</a:t>
            </a:r>
          </a:p>
          <a:p>
            <a:r>
              <a:rPr lang="fr-CH" sz="2000">
                <a:solidFill>
                  <a:srgbClr val="FF0000"/>
                </a:solidFill>
                <a:sym typeface="Wingdings" panose="05000000000000000000" pitchFamily="2" charset="2"/>
              </a:rPr>
              <a:t>	 </a:t>
            </a:r>
            <a:r>
              <a:rPr lang="fr-CH" sz="2000">
                <a:solidFill>
                  <a:srgbClr val="FF0000"/>
                </a:solidFill>
              </a:rPr>
              <a:t>Leur langue mesure environ 15cm.</a:t>
            </a:r>
          </a:p>
          <a:p>
            <a:r>
              <a:rPr lang="fr-CH" sz="2000">
                <a:solidFill>
                  <a:srgbClr val="FF0000"/>
                </a:solidFill>
              </a:rPr>
              <a:t>	</a:t>
            </a:r>
            <a:r>
              <a:rPr lang="fr-CH" sz="2000">
                <a:solidFill>
                  <a:srgbClr val="FF0000"/>
                </a:solidFill>
                <a:sym typeface="Wingdings" panose="05000000000000000000" pitchFamily="2" charset="2"/>
              </a:rPr>
              <a:t> </a:t>
            </a:r>
            <a:r>
              <a:rPr lang="fr-CH" sz="2000">
                <a:solidFill>
                  <a:srgbClr val="FF0000"/>
                </a:solidFill>
              </a:rPr>
              <a:t>Leur langue est plus grande chez les mâles.</a:t>
            </a:r>
          </a:p>
        </p:txBody>
      </p:sp>
      <p:sp>
        <p:nvSpPr>
          <p:cNvPr id="10" name="Rectangle 9">
            <a:extLst>
              <a:ext uri="{FF2B5EF4-FFF2-40B4-BE49-F238E27FC236}">
                <a16:creationId xmlns:a16="http://schemas.microsoft.com/office/drawing/2014/main" id="{8829A680-1D4D-48D4-80BB-2078587999D8}"/>
              </a:ext>
            </a:extLst>
          </p:cNvPr>
          <p:cNvSpPr/>
          <p:nvPr/>
        </p:nvSpPr>
        <p:spPr>
          <a:xfrm>
            <a:off x="2694015" y="4756703"/>
            <a:ext cx="6570047" cy="562113"/>
          </a:xfrm>
          <a:prstGeom prst="rect">
            <a:avLst/>
          </a:prstGeom>
          <a:solidFill>
            <a:schemeClr val="accent6">
              <a:lumMod val="20000"/>
              <a:lumOff val="80000"/>
            </a:schemeClr>
          </a:solidFill>
          <a:ln w="6350">
            <a:solidFill>
              <a:srgbClr val="5B9BD5"/>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i="1">
                <a:solidFill>
                  <a:schemeClr val="tx1"/>
                </a:solidFill>
              </a:rPr>
              <a:t>Les girafes ont une langue de couleur bleue, mesurant environ 50cm, avec laquelle elles se nettoient autant les oreilles que les yeux.</a:t>
            </a:r>
          </a:p>
        </p:txBody>
      </p:sp>
      <p:cxnSp>
        <p:nvCxnSpPr>
          <p:cNvPr id="25" name="Connecteur droit avec flèche 24">
            <a:extLst>
              <a:ext uri="{FF2B5EF4-FFF2-40B4-BE49-F238E27FC236}">
                <a16:creationId xmlns:a16="http://schemas.microsoft.com/office/drawing/2014/main" id="{566834C9-1560-4AFE-A8BE-7DDFCB9945FD}"/>
              </a:ext>
            </a:extLst>
          </p:cNvPr>
          <p:cNvCxnSpPr>
            <a:cxnSpLocks/>
            <a:endCxn id="30" idx="1"/>
          </p:cNvCxnSpPr>
          <p:nvPr/>
        </p:nvCxnSpPr>
        <p:spPr>
          <a:xfrm flipV="1">
            <a:off x="2312747" y="1665866"/>
            <a:ext cx="473036" cy="517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24D20512-CAA7-4B72-BBE7-F4CC910FE997}"/>
              </a:ext>
            </a:extLst>
          </p:cNvPr>
          <p:cNvSpPr/>
          <p:nvPr/>
        </p:nvSpPr>
        <p:spPr>
          <a:xfrm>
            <a:off x="2785783" y="1477980"/>
            <a:ext cx="6478281" cy="375771"/>
          </a:xfrm>
          <a:prstGeom prst="rect">
            <a:avLst/>
          </a:prstGeom>
          <a:noFill/>
          <a:ln w="6350">
            <a:solidFill>
              <a:schemeClr val="accent5"/>
            </a:solidFill>
            <a:prstDash val="lgDashDot"/>
            <a:extLst>
              <a:ext uri="{C807C97D-BFC1-408E-A445-0C87EB9F89A2}">
                <ask:lineSketchStyleProps xmlns:ask="http://schemas.microsoft.com/office/drawing/2018/sketchyshapes" sd="2650216993">
                  <a:custGeom>
                    <a:avLst/>
                    <a:gdLst>
                      <a:gd name="connsiteX0" fmla="*/ 0 w 5000624"/>
                      <a:gd name="connsiteY0" fmla="*/ 0 h 590550"/>
                      <a:gd name="connsiteX1" fmla="*/ 475059 w 5000624"/>
                      <a:gd name="connsiteY1" fmla="*/ 0 h 590550"/>
                      <a:gd name="connsiteX2" fmla="*/ 1000125 w 5000624"/>
                      <a:gd name="connsiteY2" fmla="*/ 0 h 590550"/>
                      <a:gd name="connsiteX3" fmla="*/ 1725215 w 5000624"/>
                      <a:gd name="connsiteY3" fmla="*/ 0 h 590550"/>
                      <a:gd name="connsiteX4" fmla="*/ 2350293 w 5000624"/>
                      <a:gd name="connsiteY4" fmla="*/ 0 h 590550"/>
                      <a:gd name="connsiteX5" fmla="*/ 2975371 w 5000624"/>
                      <a:gd name="connsiteY5" fmla="*/ 0 h 590550"/>
                      <a:gd name="connsiteX6" fmla="*/ 3500437 w 5000624"/>
                      <a:gd name="connsiteY6" fmla="*/ 0 h 590550"/>
                      <a:gd name="connsiteX7" fmla="*/ 3975496 w 5000624"/>
                      <a:gd name="connsiteY7" fmla="*/ 0 h 590550"/>
                      <a:gd name="connsiteX8" fmla="*/ 5000624 w 5000624"/>
                      <a:gd name="connsiteY8" fmla="*/ 0 h 590550"/>
                      <a:gd name="connsiteX9" fmla="*/ 5000624 w 5000624"/>
                      <a:gd name="connsiteY9" fmla="*/ 590550 h 590550"/>
                      <a:gd name="connsiteX10" fmla="*/ 4375546 w 5000624"/>
                      <a:gd name="connsiteY10" fmla="*/ 590550 h 590550"/>
                      <a:gd name="connsiteX11" fmla="*/ 3750468 w 5000624"/>
                      <a:gd name="connsiteY11" fmla="*/ 590550 h 590550"/>
                      <a:gd name="connsiteX12" fmla="*/ 3225402 w 5000624"/>
                      <a:gd name="connsiteY12" fmla="*/ 590550 h 590550"/>
                      <a:gd name="connsiteX13" fmla="*/ 2500312 w 5000624"/>
                      <a:gd name="connsiteY13" fmla="*/ 590550 h 590550"/>
                      <a:gd name="connsiteX14" fmla="*/ 1925240 w 5000624"/>
                      <a:gd name="connsiteY14" fmla="*/ 590550 h 590550"/>
                      <a:gd name="connsiteX15" fmla="*/ 1350168 w 5000624"/>
                      <a:gd name="connsiteY15" fmla="*/ 590550 h 590550"/>
                      <a:gd name="connsiteX16" fmla="*/ 675084 w 5000624"/>
                      <a:gd name="connsiteY16" fmla="*/ 590550 h 590550"/>
                      <a:gd name="connsiteX17" fmla="*/ 0 w 5000624"/>
                      <a:gd name="connsiteY17" fmla="*/ 590550 h 590550"/>
                      <a:gd name="connsiteX18" fmla="*/ 0 w 5000624"/>
                      <a:gd name="connsiteY18" fmla="*/ 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00624" h="590550" extrusionOk="0">
                        <a:moveTo>
                          <a:pt x="0" y="0"/>
                        </a:moveTo>
                        <a:cubicBezTo>
                          <a:pt x="206329" y="-6531"/>
                          <a:pt x="330065" y="23566"/>
                          <a:pt x="475059" y="0"/>
                        </a:cubicBezTo>
                        <a:cubicBezTo>
                          <a:pt x="620053" y="-23566"/>
                          <a:pt x="776098" y="-23632"/>
                          <a:pt x="1000125" y="0"/>
                        </a:cubicBezTo>
                        <a:cubicBezTo>
                          <a:pt x="1224152" y="23632"/>
                          <a:pt x="1476814" y="5600"/>
                          <a:pt x="1725215" y="0"/>
                        </a:cubicBezTo>
                        <a:cubicBezTo>
                          <a:pt x="1973616" y="-5600"/>
                          <a:pt x="2080256" y="-15165"/>
                          <a:pt x="2350293" y="0"/>
                        </a:cubicBezTo>
                        <a:cubicBezTo>
                          <a:pt x="2620330" y="15165"/>
                          <a:pt x="2802291" y="-2159"/>
                          <a:pt x="2975371" y="0"/>
                        </a:cubicBezTo>
                        <a:cubicBezTo>
                          <a:pt x="3148451" y="2159"/>
                          <a:pt x="3360194" y="1903"/>
                          <a:pt x="3500437" y="0"/>
                        </a:cubicBezTo>
                        <a:cubicBezTo>
                          <a:pt x="3640680" y="-1903"/>
                          <a:pt x="3802259" y="-17703"/>
                          <a:pt x="3975496" y="0"/>
                        </a:cubicBezTo>
                        <a:cubicBezTo>
                          <a:pt x="4148733" y="17703"/>
                          <a:pt x="4573582" y="-44343"/>
                          <a:pt x="5000624" y="0"/>
                        </a:cubicBezTo>
                        <a:cubicBezTo>
                          <a:pt x="4993581" y="253797"/>
                          <a:pt x="4987823" y="429205"/>
                          <a:pt x="5000624" y="590550"/>
                        </a:cubicBezTo>
                        <a:cubicBezTo>
                          <a:pt x="4754099" y="584134"/>
                          <a:pt x="4562819" y="574100"/>
                          <a:pt x="4375546" y="590550"/>
                        </a:cubicBezTo>
                        <a:cubicBezTo>
                          <a:pt x="4188273" y="607000"/>
                          <a:pt x="3953900" y="580414"/>
                          <a:pt x="3750468" y="590550"/>
                        </a:cubicBezTo>
                        <a:cubicBezTo>
                          <a:pt x="3547036" y="600686"/>
                          <a:pt x="3349522" y="594118"/>
                          <a:pt x="3225402" y="590550"/>
                        </a:cubicBezTo>
                        <a:cubicBezTo>
                          <a:pt x="3101282" y="586982"/>
                          <a:pt x="2743846" y="621858"/>
                          <a:pt x="2500312" y="590550"/>
                        </a:cubicBezTo>
                        <a:cubicBezTo>
                          <a:pt x="2256778" y="559243"/>
                          <a:pt x="2044385" y="611873"/>
                          <a:pt x="1925240" y="590550"/>
                        </a:cubicBezTo>
                        <a:cubicBezTo>
                          <a:pt x="1806095" y="569227"/>
                          <a:pt x="1591537" y="618889"/>
                          <a:pt x="1350168" y="590550"/>
                        </a:cubicBezTo>
                        <a:cubicBezTo>
                          <a:pt x="1108799" y="562211"/>
                          <a:pt x="855270" y="572096"/>
                          <a:pt x="675084" y="590550"/>
                        </a:cubicBezTo>
                        <a:cubicBezTo>
                          <a:pt x="494898" y="609004"/>
                          <a:pt x="137611" y="600330"/>
                          <a:pt x="0" y="590550"/>
                        </a:cubicBezTo>
                        <a:cubicBezTo>
                          <a:pt x="13895" y="467143"/>
                          <a:pt x="-11445" y="24487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1" name="Rectangle 30">
            <a:extLst>
              <a:ext uri="{FF2B5EF4-FFF2-40B4-BE49-F238E27FC236}">
                <a16:creationId xmlns:a16="http://schemas.microsoft.com/office/drawing/2014/main" id="{819C28D1-E5AB-4808-A761-1B349DBF4C98}"/>
              </a:ext>
            </a:extLst>
          </p:cNvPr>
          <p:cNvSpPr/>
          <p:nvPr/>
        </p:nvSpPr>
        <p:spPr>
          <a:xfrm>
            <a:off x="2785783" y="1935937"/>
            <a:ext cx="6478280" cy="676753"/>
          </a:xfrm>
          <a:prstGeom prst="rect">
            <a:avLst/>
          </a:prstGeom>
          <a:noFill/>
          <a:ln w="6350">
            <a:solidFill>
              <a:schemeClr val="accent5"/>
            </a:solidFill>
            <a:prstDash val="lgDashDot"/>
            <a:extLst>
              <a:ext uri="{C807C97D-BFC1-408E-A445-0C87EB9F89A2}">
                <ask:lineSketchStyleProps xmlns:ask="http://schemas.microsoft.com/office/drawing/2018/sketchyshapes" sd="2650216993">
                  <a:custGeom>
                    <a:avLst/>
                    <a:gdLst>
                      <a:gd name="connsiteX0" fmla="*/ 0 w 5000624"/>
                      <a:gd name="connsiteY0" fmla="*/ 0 h 590550"/>
                      <a:gd name="connsiteX1" fmla="*/ 475059 w 5000624"/>
                      <a:gd name="connsiteY1" fmla="*/ 0 h 590550"/>
                      <a:gd name="connsiteX2" fmla="*/ 1000125 w 5000624"/>
                      <a:gd name="connsiteY2" fmla="*/ 0 h 590550"/>
                      <a:gd name="connsiteX3" fmla="*/ 1725215 w 5000624"/>
                      <a:gd name="connsiteY3" fmla="*/ 0 h 590550"/>
                      <a:gd name="connsiteX4" fmla="*/ 2350293 w 5000624"/>
                      <a:gd name="connsiteY4" fmla="*/ 0 h 590550"/>
                      <a:gd name="connsiteX5" fmla="*/ 2975371 w 5000624"/>
                      <a:gd name="connsiteY5" fmla="*/ 0 h 590550"/>
                      <a:gd name="connsiteX6" fmla="*/ 3500437 w 5000624"/>
                      <a:gd name="connsiteY6" fmla="*/ 0 h 590550"/>
                      <a:gd name="connsiteX7" fmla="*/ 3975496 w 5000624"/>
                      <a:gd name="connsiteY7" fmla="*/ 0 h 590550"/>
                      <a:gd name="connsiteX8" fmla="*/ 5000624 w 5000624"/>
                      <a:gd name="connsiteY8" fmla="*/ 0 h 590550"/>
                      <a:gd name="connsiteX9" fmla="*/ 5000624 w 5000624"/>
                      <a:gd name="connsiteY9" fmla="*/ 590550 h 590550"/>
                      <a:gd name="connsiteX10" fmla="*/ 4375546 w 5000624"/>
                      <a:gd name="connsiteY10" fmla="*/ 590550 h 590550"/>
                      <a:gd name="connsiteX11" fmla="*/ 3750468 w 5000624"/>
                      <a:gd name="connsiteY11" fmla="*/ 590550 h 590550"/>
                      <a:gd name="connsiteX12" fmla="*/ 3225402 w 5000624"/>
                      <a:gd name="connsiteY12" fmla="*/ 590550 h 590550"/>
                      <a:gd name="connsiteX13" fmla="*/ 2500312 w 5000624"/>
                      <a:gd name="connsiteY13" fmla="*/ 590550 h 590550"/>
                      <a:gd name="connsiteX14" fmla="*/ 1925240 w 5000624"/>
                      <a:gd name="connsiteY14" fmla="*/ 590550 h 590550"/>
                      <a:gd name="connsiteX15" fmla="*/ 1350168 w 5000624"/>
                      <a:gd name="connsiteY15" fmla="*/ 590550 h 590550"/>
                      <a:gd name="connsiteX16" fmla="*/ 675084 w 5000624"/>
                      <a:gd name="connsiteY16" fmla="*/ 590550 h 590550"/>
                      <a:gd name="connsiteX17" fmla="*/ 0 w 5000624"/>
                      <a:gd name="connsiteY17" fmla="*/ 590550 h 590550"/>
                      <a:gd name="connsiteX18" fmla="*/ 0 w 5000624"/>
                      <a:gd name="connsiteY18" fmla="*/ 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00624" h="590550" extrusionOk="0">
                        <a:moveTo>
                          <a:pt x="0" y="0"/>
                        </a:moveTo>
                        <a:cubicBezTo>
                          <a:pt x="206329" y="-6531"/>
                          <a:pt x="330065" y="23566"/>
                          <a:pt x="475059" y="0"/>
                        </a:cubicBezTo>
                        <a:cubicBezTo>
                          <a:pt x="620053" y="-23566"/>
                          <a:pt x="776098" y="-23632"/>
                          <a:pt x="1000125" y="0"/>
                        </a:cubicBezTo>
                        <a:cubicBezTo>
                          <a:pt x="1224152" y="23632"/>
                          <a:pt x="1476814" y="5600"/>
                          <a:pt x="1725215" y="0"/>
                        </a:cubicBezTo>
                        <a:cubicBezTo>
                          <a:pt x="1973616" y="-5600"/>
                          <a:pt x="2080256" y="-15165"/>
                          <a:pt x="2350293" y="0"/>
                        </a:cubicBezTo>
                        <a:cubicBezTo>
                          <a:pt x="2620330" y="15165"/>
                          <a:pt x="2802291" y="-2159"/>
                          <a:pt x="2975371" y="0"/>
                        </a:cubicBezTo>
                        <a:cubicBezTo>
                          <a:pt x="3148451" y="2159"/>
                          <a:pt x="3360194" y="1903"/>
                          <a:pt x="3500437" y="0"/>
                        </a:cubicBezTo>
                        <a:cubicBezTo>
                          <a:pt x="3640680" y="-1903"/>
                          <a:pt x="3802259" y="-17703"/>
                          <a:pt x="3975496" y="0"/>
                        </a:cubicBezTo>
                        <a:cubicBezTo>
                          <a:pt x="4148733" y="17703"/>
                          <a:pt x="4573582" y="-44343"/>
                          <a:pt x="5000624" y="0"/>
                        </a:cubicBezTo>
                        <a:cubicBezTo>
                          <a:pt x="4993581" y="253797"/>
                          <a:pt x="4987823" y="429205"/>
                          <a:pt x="5000624" y="590550"/>
                        </a:cubicBezTo>
                        <a:cubicBezTo>
                          <a:pt x="4754099" y="584134"/>
                          <a:pt x="4562819" y="574100"/>
                          <a:pt x="4375546" y="590550"/>
                        </a:cubicBezTo>
                        <a:cubicBezTo>
                          <a:pt x="4188273" y="607000"/>
                          <a:pt x="3953900" y="580414"/>
                          <a:pt x="3750468" y="590550"/>
                        </a:cubicBezTo>
                        <a:cubicBezTo>
                          <a:pt x="3547036" y="600686"/>
                          <a:pt x="3349522" y="594118"/>
                          <a:pt x="3225402" y="590550"/>
                        </a:cubicBezTo>
                        <a:cubicBezTo>
                          <a:pt x="3101282" y="586982"/>
                          <a:pt x="2743846" y="621858"/>
                          <a:pt x="2500312" y="590550"/>
                        </a:cubicBezTo>
                        <a:cubicBezTo>
                          <a:pt x="2256778" y="559243"/>
                          <a:pt x="2044385" y="611873"/>
                          <a:pt x="1925240" y="590550"/>
                        </a:cubicBezTo>
                        <a:cubicBezTo>
                          <a:pt x="1806095" y="569227"/>
                          <a:pt x="1591537" y="618889"/>
                          <a:pt x="1350168" y="590550"/>
                        </a:cubicBezTo>
                        <a:cubicBezTo>
                          <a:pt x="1108799" y="562211"/>
                          <a:pt x="855270" y="572096"/>
                          <a:pt x="675084" y="590550"/>
                        </a:cubicBezTo>
                        <a:cubicBezTo>
                          <a:pt x="494898" y="609004"/>
                          <a:pt x="137611" y="600330"/>
                          <a:pt x="0" y="590550"/>
                        </a:cubicBezTo>
                        <a:cubicBezTo>
                          <a:pt x="13895" y="467143"/>
                          <a:pt x="-11445" y="24487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3" name="Rectangle 32">
            <a:extLst>
              <a:ext uri="{FF2B5EF4-FFF2-40B4-BE49-F238E27FC236}">
                <a16:creationId xmlns:a16="http://schemas.microsoft.com/office/drawing/2014/main" id="{96976385-099D-4477-8067-E9E09D50DA8E}"/>
              </a:ext>
            </a:extLst>
          </p:cNvPr>
          <p:cNvSpPr/>
          <p:nvPr/>
        </p:nvSpPr>
        <p:spPr>
          <a:xfrm>
            <a:off x="2785782" y="2693212"/>
            <a:ext cx="6478280" cy="588773"/>
          </a:xfrm>
          <a:prstGeom prst="rect">
            <a:avLst/>
          </a:prstGeom>
          <a:noFill/>
          <a:ln w="6350">
            <a:solidFill>
              <a:schemeClr val="accent5"/>
            </a:solidFill>
            <a:prstDash val="lgDashDot"/>
            <a:extLst>
              <a:ext uri="{C807C97D-BFC1-408E-A445-0C87EB9F89A2}">
                <ask:lineSketchStyleProps xmlns:ask="http://schemas.microsoft.com/office/drawing/2018/sketchyshapes" sd="2650216993">
                  <a:custGeom>
                    <a:avLst/>
                    <a:gdLst>
                      <a:gd name="connsiteX0" fmla="*/ 0 w 5000624"/>
                      <a:gd name="connsiteY0" fmla="*/ 0 h 590550"/>
                      <a:gd name="connsiteX1" fmla="*/ 475059 w 5000624"/>
                      <a:gd name="connsiteY1" fmla="*/ 0 h 590550"/>
                      <a:gd name="connsiteX2" fmla="*/ 1000125 w 5000624"/>
                      <a:gd name="connsiteY2" fmla="*/ 0 h 590550"/>
                      <a:gd name="connsiteX3" fmla="*/ 1725215 w 5000624"/>
                      <a:gd name="connsiteY3" fmla="*/ 0 h 590550"/>
                      <a:gd name="connsiteX4" fmla="*/ 2350293 w 5000624"/>
                      <a:gd name="connsiteY4" fmla="*/ 0 h 590550"/>
                      <a:gd name="connsiteX5" fmla="*/ 2975371 w 5000624"/>
                      <a:gd name="connsiteY5" fmla="*/ 0 h 590550"/>
                      <a:gd name="connsiteX6" fmla="*/ 3500437 w 5000624"/>
                      <a:gd name="connsiteY6" fmla="*/ 0 h 590550"/>
                      <a:gd name="connsiteX7" fmla="*/ 3975496 w 5000624"/>
                      <a:gd name="connsiteY7" fmla="*/ 0 h 590550"/>
                      <a:gd name="connsiteX8" fmla="*/ 5000624 w 5000624"/>
                      <a:gd name="connsiteY8" fmla="*/ 0 h 590550"/>
                      <a:gd name="connsiteX9" fmla="*/ 5000624 w 5000624"/>
                      <a:gd name="connsiteY9" fmla="*/ 590550 h 590550"/>
                      <a:gd name="connsiteX10" fmla="*/ 4375546 w 5000624"/>
                      <a:gd name="connsiteY10" fmla="*/ 590550 h 590550"/>
                      <a:gd name="connsiteX11" fmla="*/ 3750468 w 5000624"/>
                      <a:gd name="connsiteY11" fmla="*/ 590550 h 590550"/>
                      <a:gd name="connsiteX12" fmla="*/ 3225402 w 5000624"/>
                      <a:gd name="connsiteY12" fmla="*/ 590550 h 590550"/>
                      <a:gd name="connsiteX13" fmla="*/ 2500312 w 5000624"/>
                      <a:gd name="connsiteY13" fmla="*/ 590550 h 590550"/>
                      <a:gd name="connsiteX14" fmla="*/ 1925240 w 5000624"/>
                      <a:gd name="connsiteY14" fmla="*/ 590550 h 590550"/>
                      <a:gd name="connsiteX15" fmla="*/ 1350168 w 5000624"/>
                      <a:gd name="connsiteY15" fmla="*/ 590550 h 590550"/>
                      <a:gd name="connsiteX16" fmla="*/ 675084 w 5000624"/>
                      <a:gd name="connsiteY16" fmla="*/ 590550 h 590550"/>
                      <a:gd name="connsiteX17" fmla="*/ 0 w 5000624"/>
                      <a:gd name="connsiteY17" fmla="*/ 590550 h 590550"/>
                      <a:gd name="connsiteX18" fmla="*/ 0 w 5000624"/>
                      <a:gd name="connsiteY18" fmla="*/ 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00624" h="590550" extrusionOk="0">
                        <a:moveTo>
                          <a:pt x="0" y="0"/>
                        </a:moveTo>
                        <a:cubicBezTo>
                          <a:pt x="206329" y="-6531"/>
                          <a:pt x="330065" y="23566"/>
                          <a:pt x="475059" y="0"/>
                        </a:cubicBezTo>
                        <a:cubicBezTo>
                          <a:pt x="620053" y="-23566"/>
                          <a:pt x="776098" y="-23632"/>
                          <a:pt x="1000125" y="0"/>
                        </a:cubicBezTo>
                        <a:cubicBezTo>
                          <a:pt x="1224152" y="23632"/>
                          <a:pt x="1476814" y="5600"/>
                          <a:pt x="1725215" y="0"/>
                        </a:cubicBezTo>
                        <a:cubicBezTo>
                          <a:pt x="1973616" y="-5600"/>
                          <a:pt x="2080256" y="-15165"/>
                          <a:pt x="2350293" y="0"/>
                        </a:cubicBezTo>
                        <a:cubicBezTo>
                          <a:pt x="2620330" y="15165"/>
                          <a:pt x="2802291" y="-2159"/>
                          <a:pt x="2975371" y="0"/>
                        </a:cubicBezTo>
                        <a:cubicBezTo>
                          <a:pt x="3148451" y="2159"/>
                          <a:pt x="3360194" y="1903"/>
                          <a:pt x="3500437" y="0"/>
                        </a:cubicBezTo>
                        <a:cubicBezTo>
                          <a:pt x="3640680" y="-1903"/>
                          <a:pt x="3802259" y="-17703"/>
                          <a:pt x="3975496" y="0"/>
                        </a:cubicBezTo>
                        <a:cubicBezTo>
                          <a:pt x="4148733" y="17703"/>
                          <a:pt x="4573582" y="-44343"/>
                          <a:pt x="5000624" y="0"/>
                        </a:cubicBezTo>
                        <a:cubicBezTo>
                          <a:pt x="4993581" y="253797"/>
                          <a:pt x="4987823" y="429205"/>
                          <a:pt x="5000624" y="590550"/>
                        </a:cubicBezTo>
                        <a:cubicBezTo>
                          <a:pt x="4754099" y="584134"/>
                          <a:pt x="4562819" y="574100"/>
                          <a:pt x="4375546" y="590550"/>
                        </a:cubicBezTo>
                        <a:cubicBezTo>
                          <a:pt x="4188273" y="607000"/>
                          <a:pt x="3953900" y="580414"/>
                          <a:pt x="3750468" y="590550"/>
                        </a:cubicBezTo>
                        <a:cubicBezTo>
                          <a:pt x="3547036" y="600686"/>
                          <a:pt x="3349522" y="594118"/>
                          <a:pt x="3225402" y="590550"/>
                        </a:cubicBezTo>
                        <a:cubicBezTo>
                          <a:pt x="3101282" y="586982"/>
                          <a:pt x="2743846" y="621858"/>
                          <a:pt x="2500312" y="590550"/>
                        </a:cubicBezTo>
                        <a:cubicBezTo>
                          <a:pt x="2256778" y="559243"/>
                          <a:pt x="2044385" y="611873"/>
                          <a:pt x="1925240" y="590550"/>
                        </a:cubicBezTo>
                        <a:cubicBezTo>
                          <a:pt x="1806095" y="569227"/>
                          <a:pt x="1591537" y="618889"/>
                          <a:pt x="1350168" y="590550"/>
                        </a:cubicBezTo>
                        <a:cubicBezTo>
                          <a:pt x="1108799" y="562211"/>
                          <a:pt x="855270" y="572096"/>
                          <a:pt x="675084" y="590550"/>
                        </a:cubicBezTo>
                        <a:cubicBezTo>
                          <a:pt x="494898" y="609004"/>
                          <a:pt x="137611" y="600330"/>
                          <a:pt x="0" y="590550"/>
                        </a:cubicBezTo>
                        <a:cubicBezTo>
                          <a:pt x="13895" y="467143"/>
                          <a:pt x="-11445" y="24487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4" name="Rectangle 33">
            <a:extLst>
              <a:ext uri="{FF2B5EF4-FFF2-40B4-BE49-F238E27FC236}">
                <a16:creationId xmlns:a16="http://schemas.microsoft.com/office/drawing/2014/main" id="{475E3F0E-3B06-45DE-83D3-F1F1470EF364}"/>
              </a:ext>
            </a:extLst>
          </p:cNvPr>
          <p:cNvSpPr/>
          <p:nvPr/>
        </p:nvSpPr>
        <p:spPr>
          <a:xfrm flipV="1">
            <a:off x="2720025" y="3350716"/>
            <a:ext cx="6544037" cy="332327"/>
          </a:xfrm>
          <a:prstGeom prst="rect">
            <a:avLst/>
          </a:prstGeom>
          <a:noFill/>
          <a:ln w="6350">
            <a:solidFill>
              <a:schemeClr val="accent5"/>
            </a:solidFill>
            <a:prstDash val="lgDashDot"/>
            <a:extLst>
              <a:ext uri="{C807C97D-BFC1-408E-A445-0C87EB9F89A2}">
                <ask:lineSketchStyleProps xmlns:ask="http://schemas.microsoft.com/office/drawing/2018/sketchyshapes" sd="2650216993">
                  <a:custGeom>
                    <a:avLst/>
                    <a:gdLst>
                      <a:gd name="connsiteX0" fmla="*/ 0 w 5000624"/>
                      <a:gd name="connsiteY0" fmla="*/ 0 h 590550"/>
                      <a:gd name="connsiteX1" fmla="*/ 475059 w 5000624"/>
                      <a:gd name="connsiteY1" fmla="*/ 0 h 590550"/>
                      <a:gd name="connsiteX2" fmla="*/ 1000125 w 5000624"/>
                      <a:gd name="connsiteY2" fmla="*/ 0 h 590550"/>
                      <a:gd name="connsiteX3" fmla="*/ 1725215 w 5000624"/>
                      <a:gd name="connsiteY3" fmla="*/ 0 h 590550"/>
                      <a:gd name="connsiteX4" fmla="*/ 2350293 w 5000624"/>
                      <a:gd name="connsiteY4" fmla="*/ 0 h 590550"/>
                      <a:gd name="connsiteX5" fmla="*/ 2975371 w 5000624"/>
                      <a:gd name="connsiteY5" fmla="*/ 0 h 590550"/>
                      <a:gd name="connsiteX6" fmla="*/ 3500437 w 5000624"/>
                      <a:gd name="connsiteY6" fmla="*/ 0 h 590550"/>
                      <a:gd name="connsiteX7" fmla="*/ 3975496 w 5000624"/>
                      <a:gd name="connsiteY7" fmla="*/ 0 h 590550"/>
                      <a:gd name="connsiteX8" fmla="*/ 5000624 w 5000624"/>
                      <a:gd name="connsiteY8" fmla="*/ 0 h 590550"/>
                      <a:gd name="connsiteX9" fmla="*/ 5000624 w 5000624"/>
                      <a:gd name="connsiteY9" fmla="*/ 590550 h 590550"/>
                      <a:gd name="connsiteX10" fmla="*/ 4375546 w 5000624"/>
                      <a:gd name="connsiteY10" fmla="*/ 590550 h 590550"/>
                      <a:gd name="connsiteX11" fmla="*/ 3750468 w 5000624"/>
                      <a:gd name="connsiteY11" fmla="*/ 590550 h 590550"/>
                      <a:gd name="connsiteX12" fmla="*/ 3225402 w 5000624"/>
                      <a:gd name="connsiteY12" fmla="*/ 590550 h 590550"/>
                      <a:gd name="connsiteX13" fmla="*/ 2500312 w 5000624"/>
                      <a:gd name="connsiteY13" fmla="*/ 590550 h 590550"/>
                      <a:gd name="connsiteX14" fmla="*/ 1925240 w 5000624"/>
                      <a:gd name="connsiteY14" fmla="*/ 590550 h 590550"/>
                      <a:gd name="connsiteX15" fmla="*/ 1350168 w 5000624"/>
                      <a:gd name="connsiteY15" fmla="*/ 590550 h 590550"/>
                      <a:gd name="connsiteX16" fmla="*/ 675084 w 5000624"/>
                      <a:gd name="connsiteY16" fmla="*/ 590550 h 590550"/>
                      <a:gd name="connsiteX17" fmla="*/ 0 w 5000624"/>
                      <a:gd name="connsiteY17" fmla="*/ 590550 h 590550"/>
                      <a:gd name="connsiteX18" fmla="*/ 0 w 5000624"/>
                      <a:gd name="connsiteY18" fmla="*/ 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00624" h="590550" extrusionOk="0">
                        <a:moveTo>
                          <a:pt x="0" y="0"/>
                        </a:moveTo>
                        <a:cubicBezTo>
                          <a:pt x="206329" y="-6531"/>
                          <a:pt x="330065" y="23566"/>
                          <a:pt x="475059" y="0"/>
                        </a:cubicBezTo>
                        <a:cubicBezTo>
                          <a:pt x="620053" y="-23566"/>
                          <a:pt x="776098" y="-23632"/>
                          <a:pt x="1000125" y="0"/>
                        </a:cubicBezTo>
                        <a:cubicBezTo>
                          <a:pt x="1224152" y="23632"/>
                          <a:pt x="1476814" y="5600"/>
                          <a:pt x="1725215" y="0"/>
                        </a:cubicBezTo>
                        <a:cubicBezTo>
                          <a:pt x="1973616" y="-5600"/>
                          <a:pt x="2080256" y="-15165"/>
                          <a:pt x="2350293" y="0"/>
                        </a:cubicBezTo>
                        <a:cubicBezTo>
                          <a:pt x="2620330" y="15165"/>
                          <a:pt x="2802291" y="-2159"/>
                          <a:pt x="2975371" y="0"/>
                        </a:cubicBezTo>
                        <a:cubicBezTo>
                          <a:pt x="3148451" y="2159"/>
                          <a:pt x="3360194" y="1903"/>
                          <a:pt x="3500437" y="0"/>
                        </a:cubicBezTo>
                        <a:cubicBezTo>
                          <a:pt x="3640680" y="-1903"/>
                          <a:pt x="3802259" y="-17703"/>
                          <a:pt x="3975496" y="0"/>
                        </a:cubicBezTo>
                        <a:cubicBezTo>
                          <a:pt x="4148733" y="17703"/>
                          <a:pt x="4573582" y="-44343"/>
                          <a:pt x="5000624" y="0"/>
                        </a:cubicBezTo>
                        <a:cubicBezTo>
                          <a:pt x="4993581" y="253797"/>
                          <a:pt x="4987823" y="429205"/>
                          <a:pt x="5000624" y="590550"/>
                        </a:cubicBezTo>
                        <a:cubicBezTo>
                          <a:pt x="4754099" y="584134"/>
                          <a:pt x="4562819" y="574100"/>
                          <a:pt x="4375546" y="590550"/>
                        </a:cubicBezTo>
                        <a:cubicBezTo>
                          <a:pt x="4188273" y="607000"/>
                          <a:pt x="3953900" y="580414"/>
                          <a:pt x="3750468" y="590550"/>
                        </a:cubicBezTo>
                        <a:cubicBezTo>
                          <a:pt x="3547036" y="600686"/>
                          <a:pt x="3349522" y="594118"/>
                          <a:pt x="3225402" y="590550"/>
                        </a:cubicBezTo>
                        <a:cubicBezTo>
                          <a:pt x="3101282" y="586982"/>
                          <a:pt x="2743846" y="621858"/>
                          <a:pt x="2500312" y="590550"/>
                        </a:cubicBezTo>
                        <a:cubicBezTo>
                          <a:pt x="2256778" y="559243"/>
                          <a:pt x="2044385" y="611873"/>
                          <a:pt x="1925240" y="590550"/>
                        </a:cubicBezTo>
                        <a:cubicBezTo>
                          <a:pt x="1806095" y="569227"/>
                          <a:pt x="1591537" y="618889"/>
                          <a:pt x="1350168" y="590550"/>
                        </a:cubicBezTo>
                        <a:cubicBezTo>
                          <a:pt x="1108799" y="562211"/>
                          <a:pt x="855270" y="572096"/>
                          <a:pt x="675084" y="590550"/>
                        </a:cubicBezTo>
                        <a:cubicBezTo>
                          <a:pt x="494898" y="609004"/>
                          <a:pt x="137611" y="600330"/>
                          <a:pt x="0" y="590550"/>
                        </a:cubicBezTo>
                        <a:cubicBezTo>
                          <a:pt x="13895" y="467143"/>
                          <a:pt x="-11445" y="24487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5" name="Rectangle 34">
            <a:extLst>
              <a:ext uri="{FF2B5EF4-FFF2-40B4-BE49-F238E27FC236}">
                <a16:creationId xmlns:a16="http://schemas.microsoft.com/office/drawing/2014/main" id="{16342188-CEF4-4B83-B5E5-98E0745B15CA}"/>
              </a:ext>
            </a:extLst>
          </p:cNvPr>
          <p:cNvSpPr/>
          <p:nvPr/>
        </p:nvSpPr>
        <p:spPr>
          <a:xfrm flipV="1">
            <a:off x="2694015" y="3701550"/>
            <a:ext cx="6570047" cy="964729"/>
          </a:xfrm>
          <a:prstGeom prst="rect">
            <a:avLst/>
          </a:prstGeom>
          <a:noFill/>
          <a:ln w="6350">
            <a:solidFill>
              <a:srgbClr val="5B9BD5"/>
            </a:solidFill>
            <a:prstDash val="lgDashDot"/>
            <a:extLst>
              <a:ext uri="{C807C97D-BFC1-408E-A445-0C87EB9F89A2}">
                <ask:lineSketchStyleProps xmlns:ask="http://schemas.microsoft.com/office/drawing/2018/sketchyshapes" sd="2650216993">
                  <a:custGeom>
                    <a:avLst/>
                    <a:gdLst>
                      <a:gd name="connsiteX0" fmla="*/ 0 w 5000624"/>
                      <a:gd name="connsiteY0" fmla="*/ 0 h 590550"/>
                      <a:gd name="connsiteX1" fmla="*/ 475059 w 5000624"/>
                      <a:gd name="connsiteY1" fmla="*/ 0 h 590550"/>
                      <a:gd name="connsiteX2" fmla="*/ 1000125 w 5000624"/>
                      <a:gd name="connsiteY2" fmla="*/ 0 h 590550"/>
                      <a:gd name="connsiteX3" fmla="*/ 1725215 w 5000624"/>
                      <a:gd name="connsiteY3" fmla="*/ 0 h 590550"/>
                      <a:gd name="connsiteX4" fmla="*/ 2350293 w 5000624"/>
                      <a:gd name="connsiteY4" fmla="*/ 0 h 590550"/>
                      <a:gd name="connsiteX5" fmla="*/ 2975371 w 5000624"/>
                      <a:gd name="connsiteY5" fmla="*/ 0 h 590550"/>
                      <a:gd name="connsiteX6" fmla="*/ 3500437 w 5000624"/>
                      <a:gd name="connsiteY6" fmla="*/ 0 h 590550"/>
                      <a:gd name="connsiteX7" fmla="*/ 3975496 w 5000624"/>
                      <a:gd name="connsiteY7" fmla="*/ 0 h 590550"/>
                      <a:gd name="connsiteX8" fmla="*/ 5000624 w 5000624"/>
                      <a:gd name="connsiteY8" fmla="*/ 0 h 590550"/>
                      <a:gd name="connsiteX9" fmla="*/ 5000624 w 5000624"/>
                      <a:gd name="connsiteY9" fmla="*/ 590550 h 590550"/>
                      <a:gd name="connsiteX10" fmla="*/ 4375546 w 5000624"/>
                      <a:gd name="connsiteY10" fmla="*/ 590550 h 590550"/>
                      <a:gd name="connsiteX11" fmla="*/ 3750468 w 5000624"/>
                      <a:gd name="connsiteY11" fmla="*/ 590550 h 590550"/>
                      <a:gd name="connsiteX12" fmla="*/ 3225402 w 5000624"/>
                      <a:gd name="connsiteY12" fmla="*/ 590550 h 590550"/>
                      <a:gd name="connsiteX13" fmla="*/ 2500312 w 5000624"/>
                      <a:gd name="connsiteY13" fmla="*/ 590550 h 590550"/>
                      <a:gd name="connsiteX14" fmla="*/ 1925240 w 5000624"/>
                      <a:gd name="connsiteY14" fmla="*/ 590550 h 590550"/>
                      <a:gd name="connsiteX15" fmla="*/ 1350168 w 5000624"/>
                      <a:gd name="connsiteY15" fmla="*/ 590550 h 590550"/>
                      <a:gd name="connsiteX16" fmla="*/ 675084 w 5000624"/>
                      <a:gd name="connsiteY16" fmla="*/ 590550 h 590550"/>
                      <a:gd name="connsiteX17" fmla="*/ 0 w 5000624"/>
                      <a:gd name="connsiteY17" fmla="*/ 590550 h 590550"/>
                      <a:gd name="connsiteX18" fmla="*/ 0 w 5000624"/>
                      <a:gd name="connsiteY18" fmla="*/ 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00624" h="590550" extrusionOk="0">
                        <a:moveTo>
                          <a:pt x="0" y="0"/>
                        </a:moveTo>
                        <a:cubicBezTo>
                          <a:pt x="206329" y="-6531"/>
                          <a:pt x="330065" y="23566"/>
                          <a:pt x="475059" y="0"/>
                        </a:cubicBezTo>
                        <a:cubicBezTo>
                          <a:pt x="620053" y="-23566"/>
                          <a:pt x="776098" y="-23632"/>
                          <a:pt x="1000125" y="0"/>
                        </a:cubicBezTo>
                        <a:cubicBezTo>
                          <a:pt x="1224152" y="23632"/>
                          <a:pt x="1476814" y="5600"/>
                          <a:pt x="1725215" y="0"/>
                        </a:cubicBezTo>
                        <a:cubicBezTo>
                          <a:pt x="1973616" y="-5600"/>
                          <a:pt x="2080256" y="-15165"/>
                          <a:pt x="2350293" y="0"/>
                        </a:cubicBezTo>
                        <a:cubicBezTo>
                          <a:pt x="2620330" y="15165"/>
                          <a:pt x="2802291" y="-2159"/>
                          <a:pt x="2975371" y="0"/>
                        </a:cubicBezTo>
                        <a:cubicBezTo>
                          <a:pt x="3148451" y="2159"/>
                          <a:pt x="3360194" y="1903"/>
                          <a:pt x="3500437" y="0"/>
                        </a:cubicBezTo>
                        <a:cubicBezTo>
                          <a:pt x="3640680" y="-1903"/>
                          <a:pt x="3802259" y="-17703"/>
                          <a:pt x="3975496" y="0"/>
                        </a:cubicBezTo>
                        <a:cubicBezTo>
                          <a:pt x="4148733" y="17703"/>
                          <a:pt x="4573582" y="-44343"/>
                          <a:pt x="5000624" y="0"/>
                        </a:cubicBezTo>
                        <a:cubicBezTo>
                          <a:pt x="4993581" y="253797"/>
                          <a:pt x="4987823" y="429205"/>
                          <a:pt x="5000624" y="590550"/>
                        </a:cubicBezTo>
                        <a:cubicBezTo>
                          <a:pt x="4754099" y="584134"/>
                          <a:pt x="4562819" y="574100"/>
                          <a:pt x="4375546" y="590550"/>
                        </a:cubicBezTo>
                        <a:cubicBezTo>
                          <a:pt x="4188273" y="607000"/>
                          <a:pt x="3953900" y="580414"/>
                          <a:pt x="3750468" y="590550"/>
                        </a:cubicBezTo>
                        <a:cubicBezTo>
                          <a:pt x="3547036" y="600686"/>
                          <a:pt x="3349522" y="594118"/>
                          <a:pt x="3225402" y="590550"/>
                        </a:cubicBezTo>
                        <a:cubicBezTo>
                          <a:pt x="3101282" y="586982"/>
                          <a:pt x="2743846" y="621858"/>
                          <a:pt x="2500312" y="590550"/>
                        </a:cubicBezTo>
                        <a:cubicBezTo>
                          <a:pt x="2256778" y="559243"/>
                          <a:pt x="2044385" y="611873"/>
                          <a:pt x="1925240" y="590550"/>
                        </a:cubicBezTo>
                        <a:cubicBezTo>
                          <a:pt x="1806095" y="569227"/>
                          <a:pt x="1591537" y="618889"/>
                          <a:pt x="1350168" y="590550"/>
                        </a:cubicBezTo>
                        <a:cubicBezTo>
                          <a:pt x="1108799" y="562211"/>
                          <a:pt x="855270" y="572096"/>
                          <a:pt x="675084" y="590550"/>
                        </a:cubicBezTo>
                        <a:cubicBezTo>
                          <a:pt x="494898" y="609004"/>
                          <a:pt x="137611" y="600330"/>
                          <a:pt x="0" y="590550"/>
                        </a:cubicBezTo>
                        <a:cubicBezTo>
                          <a:pt x="13895" y="467143"/>
                          <a:pt x="-11445" y="24487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36" name="Connecteur droit avec flèche 24">
            <a:extLst>
              <a:ext uri="{FF2B5EF4-FFF2-40B4-BE49-F238E27FC236}">
                <a16:creationId xmlns:a16="http://schemas.microsoft.com/office/drawing/2014/main" id="{62D71E4B-00DC-4EA7-90ED-6F33DE3F099B}"/>
              </a:ext>
            </a:extLst>
          </p:cNvPr>
          <p:cNvCxnSpPr>
            <a:cxnSpLocks/>
            <a:endCxn id="31" idx="1"/>
          </p:cNvCxnSpPr>
          <p:nvPr/>
        </p:nvCxnSpPr>
        <p:spPr>
          <a:xfrm flipV="1">
            <a:off x="2348430" y="2274314"/>
            <a:ext cx="437353" cy="1252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24">
            <a:extLst>
              <a:ext uri="{FF2B5EF4-FFF2-40B4-BE49-F238E27FC236}">
                <a16:creationId xmlns:a16="http://schemas.microsoft.com/office/drawing/2014/main" id="{FB5A61CC-AD69-4080-B01B-B46505D64691}"/>
              </a:ext>
            </a:extLst>
          </p:cNvPr>
          <p:cNvCxnSpPr>
            <a:cxnSpLocks/>
            <a:stCxn id="130" idx="3"/>
          </p:cNvCxnSpPr>
          <p:nvPr/>
        </p:nvCxnSpPr>
        <p:spPr>
          <a:xfrm flipV="1">
            <a:off x="2348430" y="3017760"/>
            <a:ext cx="371595" cy="1868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24">
            <a:extLst>
              <a:ext uri="{FF2B5EF4-FFF2-40B4-BE49-F238E27FC236}">
                <a16:creationId xmlns:a16="http://schemas.microsoft.com/office/drawing/2014/main" id="{61227F80-B700-4CE6-AF09-8743024C8086}"/>
              </a:ext>
            </a:extLst>
          </p:cNvPr>
          <p:cNvCxnSpPr>
            <a:cxnSpLocks/>
            <a:endCxn id="34" idx="3"/>
          </p:cNvCxnSpPr>
          <p:nvPr/>
        </p:nvCxnSpPr>
        <p:spPr>
          <a:xfrm flipH="1">
            <a:off x="9264062" y="2131955"/>
            <a:ext cx="451552" cy="1384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24">
            <a:extLst>
              <a:ext uri="{FF2B5EF4-FFF2-40B4-BE49-F238E27FC236}">
                <a16:creationId xmlns:a16="http://schemas.microsoft.com/office/drawing/2014/main" id="{0AE7159D-549A-4284-A0BE-F38D127F3423}"/>
              </a:ext>
            </a:extLst>
          </p:cNvPr>
          <p:cNvCxnSpPr>
            <a:cxnSpLocks/>
            <a:endCxn id="35" idx="3"/>
          </p:cNvCxnSpPr>
          <p:nvPr/>
        </p:nvCxnSpPr>
        <p:spPr>
          <a:xfrm flipH="1">
            <a:off x="9264062" y="3438694"/>
            <a:ext cx="479310" cy="745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24">
            <a:extLst>
              <a:ext uri="{FF2B5EF4-FFF2-40B4-BE49-F238E27FC236}">
                <a16:creationId xmlns:a16="http://schemas.microsoft.com/office/drawing/2014/main" id="{458B47CE-88C8-45F9-AE1E-43F4AB3C5B69}"/>
              </a:ext>
            </a:extLst>
          </p:cNvPr>
          <p:cNvCxnSpPr>
            <a:cxnSpLocks/>
            <a:stCxn id="155" idx="1"/>
            <a:endCxn id="10" idx="3"/>
          </p:cNvCxnSpPr>
          <p:nvPr/>
        </p:nvCxnSpPr>
        <p:spPr>
          <a:xfrm flipH="1">
            <a:off x="9264062" y="4778816"/>
            <a:ext cx="487235" cy="258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7" name="Image 106" descr="Une image contenant chemise&#10;&#10;Description générée automatiquement">
            <a:hlinkClick r:id="rId3" action="ppaction://hlinksldjump"/>
            <a:extLst>
              <a:ext uri="{FF2B5EF4-FFF2-40B4-BE49-F238E27FC236}">
                <a16:creationId xmlns:a16="http://schemas.microsoft.com/office/drawing/2014/main" id="{A6FC4F29-204A-43C1-A493-247D39C2B9CD}"/>
              </a:ext>
            </a:extLst>
          </p:cNvPr>
          <p:cNvPicPr>
            <a:picLocks noChangeAspect="1"/>
          </p:cNvPicPr>
          <p:nvPr/>
        </p:nvPicPr>
        <p:blipFill rotWithShape="1">
          <a:blip r:embed="rId4">
            <a:extLst>
              <a:ext uri="{28A0092B-C50C-407E-A947-70E740481C1C}">
                <a14:useLocalDpi xmlns:a14="http://schemas.microsoft.com/office/drawing/2010/main" val="0"/>
              </a:ext>
            </a:extLst>
          </a:blip>
          <a:srcRect t="35000"/>
          <a:stretch/>
        </p:blipFill>
        <p:spPr>
          <a:xfrm>
            <a:off x="9806245" y="4346058"/>
            <a:ext cx="935271" cy="859984"/>
          </a:xfrm>
          <a:prstGeom prst="rect">
            <a:avLst/>
          </a:prstGeom>
        </p:spPr>
      </p:pic>
      <p:grpSp>
        <p:nvGrpSpPr>
          <p:cNvPr id="141" name="Groupe 140">
            <a:extLst>
              <a:ext uri="{FF2B5EF4-FFF2-40B4-BE49-F238E27FC236}">
                <a16:creationId xmlns:a16="http://schemas.microsoft.com/office/drawing/2014/main" id="{715D14AD-C175-4A8C-8C34-0EE5BF6C31DB}"/>
              </a:ext>
            </a:extLst>
          </p:cNvPr>
          <p:cNvGrpSpPr/>
          <p:nvPr/>
        </p:nvGrpSpPr>
        <p:grpSpPr>
          <a:xfrm>
            <a:off x="9715614" y="1580370"/>
            <a:ext cx="2150539" cy="1091585"/>
            <a:chOff x="9501467" y="629080"/>
            <a:chExt cx="2150539" cy="1091585"/>
          </a:xfrm>
        </p:grpSpPr>
        <p:pic>
          <p:nvPicPr>
            <p:cNvPr id="103" name="Image 102" descr="Une image contenant horloge, signe, dessin&#10;&#10;Description générée automatiquement">
              <a:hlinkClick r:id="rId5" action="ppaction://hlinksldjump"/>
              <a:extLst>
                <a:ext uri="{FF2B5EF4-FFF2-40B4-BE49-F238E27FC236}">
                  <a16:creationId xmlns:a16="http://schemas.microsoft.com/office/drawing/2014/main" id="{05B8A162-4E14-4450-8554-5C1242B34A96}"/>
                </a:ext>
              </a:extLst>
            </p:cNvPr>
            <p:cNvPicPr>
              <a:picLocks noChangeAspect="1"/>
            </p:cNvPicPr>
            <p:nvPr/>
          </p:nvPicPr>
          <p:blipFill rotWithShape="1">
            <a:blip r:embed="rId6">
              <a:extLst>
                <a:ext uri="{28A0092B-C50C-407E-A947-70E740481C1C}">
                  <a14:useLocalDpi xmlns:a14="http://schemas.microsoft.com/office/drawing/2010/main" val="0"/>
                </a:ext>
              </a:extLst>
            </a:blip>
            <a:srcRect b="7415"/>
            <a:stretch/>
          </p:blipFill>
          <p:spPr>
            <a:xfrm>
              <a:off x="9643124" y="629080"/>
              <a:ext cx="796575" cy="1043293"/>
            </a:xfrm>
            <a:prstGeom prst="rect">
              <a:avLst/>
            </a:prstGeom>
          </p:spPr>
        </p:pic>
        <p:sp>
          <p:nvSpPr>
            <p:cNvPr id="18" name="Rectangle 17">
              <a:extLst>
                <a:ext uri="{FF2B5EF4-FFF2-40B4-BE49-F238E27FC236}">
                  <a16:creationId xmlns:a16="http://schemas.microsoft.com/office/drawing/2014/main" id="{0DFB8B74-5C48-4CF8-8A37-DBA00CCC5EAA}"/>
                </a:ext>
              </a:extLst>
            </p:cNvPr>
            <p:cNvSpPr/>
            <p:nvPr/>
          </p:nvSpPr>
          <p:spPr>
            <a:xfrm>
              <a:off x="9501467" y="640665"/>
              <a:ext cx="1080000" cy="1080000"/>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15" name="Rectangle 114">
              <a:hlinkClick r:id="rId5" action="ppaction://hlinksldjump"/>
              <a:extLst>
                <a:ext uri="{FF2B5EF4-FFF2-40B4-BE49-F238E27FC236}">
                  <a16:creationId xmlns:a16="http://schemas.microsoft.com/office/drawing/2014/main" id="{15DB7D7C-7F9F-4686-A6A2-AED3F2F25616}"/>
                </a:ext>
              </a:extLst>
            </p:cNvPr>
            <p:cNvSpPr/>
            <p:nvPr/>
          </p:nvSpPr>
          <p:spPr>
            <a:xfrm>
              <a:off x="10572006" y="729548"/>
              <a:ext cx="1080000" cy="830997"/>
            </a:xfrm>
            <a:prstGeom prst="rect">
              <a:avLst/>
            </a:prstGeom>
          </p:spPr>
          <p:txBody>
            <a:bodyPr wrap="square" anchor="ctr">
              <a:spAutoFit/>
            </a:bodyPr>
            <a:lstStyle/>
            <a:p>
              <a:pPr algn="ctr"/>
              <a:r>
                <a:rPr lang="fr-FR" sz="1600" b="1"/>
                <a:t>La ou les bonne(s) réponses</a:t>
              </a:r>
              <a:endParaRPr lang="fr-CH" sz="1600" b="1"/>
            </a:p>
          </p:txBody>
        </p:sp>
      </p:grpSp>
      <p:grpSp>
        <p:nvGrpSpPr>
          <p:cNvPr id="125" name="Groupe 124">
            <a:extLst>
              <a:ext uri="{FF2B5EF4-FFF2-40B4-BE49-F238E27FC236}">
                <a16:creationId xmlns:a16="http://schemas.microsoft.com/office/drawing/2014/main" id="{AA60B0A8-DD1C-47A4-B030-54C3AB1AC9EF}"/>
              </a:ext>
            </a:extLst>
          </p:cNvPr>
          <p:cNvGrpSpPr/>
          <p:nvPr/>
        </p:nvGrpSpPr>
        <p:grpSpPr>
          <a:xfrm>
            <a:off x="-96005" y="2958863"/>
            <a:ext cx="2444435" cy="1221186"/>
            <a:chOff x="-418186" y="2874104"/>
            <a:chExt cx="2444435" cy="1221186"/>
          </a:xfrm>
        </p:grpSpPr>
        <p:grpSp>
          <p:nvGrpSpPr>
            <p:cNvPr id="121" name="Groupe 120">
              <a:extLst>
                <a:ext uri="{FF2B5EF4-FFF2-40B4-BE49-F238E27FC236}">
                  <a16:creationId xmlns:a16="http://schemas.microsoft.com/office/drawing/2014/main" id="{6795171E-33F3-40C7-B2EA-986A7C12D603}"/>
                </a:ext>
              </a:extLst>
            </p:cNvPr>
            <p:cNvGrpSpPr/>
            <p:nvPr/>
          </p:nvGrpSpPr>
          <p:grpSpPr>
            <a:xfrm>
              <a:off x="946249" y="2874104"/>
              <a:ext cx="1080000" cy="1221186"/>
              <a:chOff x="241584" y="2917225"/>
              <a:chExt cx="1080000" cy="1221186"/>
            </a:xfrm>
          </p:grpSpPr>
          <p:pic>
            <p:nvPicPr>
              <p:cNvPr id="101" name="Image 100" descr="Une image contenant lumière&#10;&#10;Description générée automatiquement">
                <a:hlinkClick r:id="rId7" action="ppaction://hlinksldjump"/>
                <a:extLst>
                  <a:ext uri="{FF2B5EF4-FFF2-40B4-BE49-F238E27FC236}">
                    <a16:creationId xmlns:a16="http://schemas.microsoft.com/office/drawing/2014/main" id="{BECCD1A8-D6E3-4AFC-8661-6CC9148C9E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2498" y="2917225"/>
                <a:ext cx="863262" cy="1221186"/>
              </a:xfrm>
              <a:prstGeom prst="rect">
                <a:avLst/>
              </a:prstGeom>
            </p:spPr>
          </p:pic>
          <p:sp>
            <p:nvSpPr>
              <p:cNvPr id="119" name="Rectangle 118">
                <a:extLst>
                  <a:ext uri="{FF2B5EF4-FFF2-40B4-BE49-F238E27FC236}">
                    <a16:creationId xmlns:a16="http://schemas.microsoft.com/office/drawing/2014/main" id="{EED7E4E8-207A-4184-9B80-B03F84CD01D7}"/>
                  </a:ext>
                </a:extLst>
              </p:cNvPr>
              <p:cNvSpPr/>
              <p:nvPr/>
            </p:nvSpPr>
            <p:spPr>
              <a:xfrm>
                <a:off x="241584" y="2944697"/>
                <a:ext cx="1080000" cy="1080000"/>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grpSp>
        <p:sp>
          <p:nvSpPr>
            <p:cNvPr id="123" name="Rectangle 122">
              <a:hlinkClick r:id="rId7" action="ppaction://hlinksldjump"/>
              <a:extLst>
                <a:ext uri="{FF2B5EF4-FFF2-40B4-BE49-F238E27FC236}">
                  <a16:creationId xmlns:a16="http://schemas.microsoft.com/office/drawing/2014/main" id="{B0B3D87B-74E3-455C-9016-8C70E74A0CC2}"/>
                </a:ext>
              </a:extLst>
            </p:cNvPr>
            <p:cNvSpPr/>
            <p:nvPr/>
          </p:nvSpPr>
          <p:spPr>
            <a:xfrm>
              <a:off x="-418186" y="3278401"/>
              <a:ext cx="1485348" cy="338554"/>
            </a:xfrm>
            <a:prstGeom prst="rect">
              <a:avLst/>
            </a:prstGeom>
          </p:spPr>
          <p:txBody>
            <a:bodyPr wrap="square">
              <a:spAutoFit/>
            </a:bodyPr>
            <a:lstStyle/>
            <a:p>
              <a:pPr algn="ctr"/>
              <a:r>
                <a:rPr lang="fr-FR" sz="1600" b="1"/>
                <a:t>La consigne</a:t>
              </a:r>
              <a:endParaRPr lang="fr-CH" sz="1600" b="1"/>
            </a:p>
          </p:txBody>
        </p:sp>
      </p:grpSp>
      <p:grpSp>
        <p:nvGrpSpPr>
          <p:cNvPr id="131" name="Groupe 130">
            <a:extLst>
              <a:ext uri="{FF2B5EF4-FFF2-40B4-BE49-F238E27FC236}">
                <a16:creationId xmlns:a16="http://schemas.microsoft.com/office/drawing/2014/main" id="{55A83443-ACBE-49DD-9D8A-971DC742D031}"/>
              </a:ext>
            </a:extLst>
          </p:cNvPr>
          <p:cNvGrpSpPr/>
          <p:nvPr/>
        </p:nvGrpSpPr>
        <p:grpSpPr>
          <a:xfrm>
            <a:off x="223459" y="4346058"/>
            <a:ext cx="2124971" cy="1080000"/>
            <a:chOff x="127006" y="5136312"/>
            <a:chExt cx="2124971" cy="1080000"/>
          </a:xfrm>
        </p:grpSpPr>
        <p:pic>
          <p:nvPicPr>
            <p:cNvPr id="111" name="Image 110" descr="Une image contenant table, signe, ordinateur&#10;&#10;Description générée automatiquement">
              <a:hlinkClick r:id="rId9" action="ppaction://hlinksldjump"/>
              <a:extLst>
                <a:ext uri="{FF2B5EF4-FFF2-40B4-BE49-F238E27FC236}">
                  <a16:creationId xmlns:a16="http://schemas.microsoft.com/office/drawing/2014/main" id="{312577FD-7482-423A-983D-DF1B5CC071C1}"/>
                </a:ext>
              </a:extLst>
            </p:cNvPr>
            <p:cNvPicPr>
              <a:picLocks noChangeAspect="1"/>
            </p:cNvPicPr>
            <p:nvPr/>
          </p:nvPicPr>
          <p:blipFill rotWithShape="1">
            <a:blip r:embed="rId10">
              <a:extLst>
                <a:ext uri="{28A0092B-C50C-407E-A947-70E740481C1C}">
                  <a14:useLocalDpi xmlns:a14="http://schemas.microsoft.com/office/drawing/2010/main" val="0"/>
                </a:ext>
              </a:extLst>
            </a:blip>
            <a:srcRect b="37633"/>
            <a:stretch/>
          </p:blipFill>
          <p:spPr>
            <a:xfrm>
              <a:off x="1186407" y="5273350"/>
              <a:ext cx="992778" cy="875894"/>
            </a:xfrm>
            <a:prstGeom prst="rect">
              <a:avLst/>
            </a:prstGeom>
          </p:spPr>
        </p:pic>
        <p:sp>
          <p:nvSpPr>
            <p:cNvPr id="130" name="Rectangle 129">
              <a:extLst>
                <a:ext uri="{FF2B5EF4-FFF2-40B4-BE49-F238E27FC236}">
                  <a16:creationId xmlns:a16="http://schemas.microsoft.com/office/drawing/2014/main" id="{C9189B73-1970-463D-BFB0-6AA630ABE886}"/>
                </a:ext>
              </a:extLst>
            </p:cNvPr>
            <p:cNvSpPr/>
            <p:nvPr/>
          </p:nvSpPr>
          <p:spPr>
            <a:xfrm>
              <a:off x="1171977" y="5136312"/>
              <a:ext cx="1080000" cy="1080000"/>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28" name="Rectangle 127">
              <a:hlinkClick r:id="rId9" action="ppaction://hlinksldjump"/>
              <a:extLst>
                <a:ext uri="{FF2B5EF4-FFF2-40B4-BE49-F238E27FC236}">
                  <a16:creationId xmlns:a16="http://schemas.microsoft.com/office/drawing/2014/main" id="{51F413B3-DE15-4B86-8569-D2A3FE142B15}"/>
                </a:ext>
              </a:extLst>
            </p:cNvPr>
            <p:cNvSpPr/>
            <p:nvPr/>
          </p:nvSpPr>
          <p:spPr>
            <a:xfrm>
              <a:off x="127006" y="5496334"/>
              <a:ext cx="1107081" cy="338554"/>
            </a:xfrm>
            <a:prstGeom prst="rect">
              <a:avLst/>
            </a:prstGeom>
          </p:spPr>
          <p:txBody>
            <a:bodyPr wrap="square">
              <a:spAutoFit/>
            </a:bodyPr>
            <a:lstStyle/>
            <a:p>
              <a:pPr algn="ctr"/>
              <a:r>
                <a:rPr lang="fr-FR" sz="1600" b="1"/>
                <a:t>L’énoncé</a:t>
              </a:r>
              <a:endParaRPr lang="fr-CH" sz="1600" b="1"/>
            </a:p>
          </p:txBody>
        </p:sp>
      </p:grpSp>
      <p:grpSp>
        <p:nvGrpSpPr>
          <p:cNvPr id="136" name="Groupe 135">
            <a:extLst>
              <a:ext uri="{FF2B5EF4-FFF2-40B4-BE49-F238E27FC236}">
                <a16:creationId xmlns:a16="http://schemas.microsoft.com/office/drawing/2014/main" id="{E7784143-05CB-4BFB-B0EF-1FC3304887E4}"/>
              </a:ext>
            </a:extLst>
          </p:cNvPr>
          <p:cNvGrpSpPr/>
          <p:nvPr/>
        </p:nvGrpSpPr>
        <p:grpSpPr>
          <a:xfrm>
            <a:off x="0" y="1643415"/>
            <a:ext cx="2312747" cy="1080000"/>
            <a:chOff x="-33445" y="1644956"/>
            <a:chExt cx="2312747" cy="1080000"/>
          </a:xfrm>
        </p:grpSpPr>
        <p:grpSp>
          <p:nvGrpSpPr>
            <p:cNvPr id="137" name="Groupe 136">
              <a:extLst>
                <a:ext uri="{FF2B5EF4-FFF2-40B4-BE49-F238E27FC236}">
                  <a16:creationId xmlns:a16="http://schemas.microsoft.com/office/drawing/2014/main" id="{79D99E2C-E312-4E49-BA1C-72170834E94E}"/>
                </a:ext>
              </a:extLst>
            </p:cNvPr>
            <p:cNvGrpSpPr/>
            <p:nvPr/>
          </p:nvGrpSpPr>
          <p:grpSpPr>
            <a:xfrm>
              <a:off x="1199302" y="1644956"/>
              <a:ext cx="1080000" cy="1080000"/>
              <a:chOff x="108215" y="1576334"/>
              <a:chExt cx="1080000" cy="1080000"/>
            </a:xfrm>
          </p:grpSpPr>
          <p:sp>
            <p:nvSpPr>
              <p:cNvPr id="139" name="Rectangle 138">
                <a:extLst>
                  <a:ext uri="{FF2B5EF4-FFF2-40B4-BE49-F238E27FC236}">
                    <a16:creationId xmlns:a16="http://schemas.microsoft.com/office/drawing/2014/main" id="{2A22639D-83C5-4243-9D57-076CF20A2AC6}"/>
                  </a:ext>
                </a:extLst>
              </p:cNvPr>
              <p:cNvSpPr/>
              <p:nvPr/>
            </p:nvSpPr>
            <p:spPr>
              <a:xfrm>
                <a:off x="108215" y="1576334"/>
                <a:ext cx="1080000" cy="1080000"/>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pic>
            <p:nvPicPr>
              <p:cNvPr id="140" name="Image 139" descr="Une image contenant moniteur&#10;&#10;Description générée automatiquement">
                <a:hlinkClick r:id="rId11" action="ppaction://hlinksldjump"/>
                <a:extLst>
                  <a:ext uri="{FF2B5EF4-FFF2-40B4-BE49-F238E27FC236}">
                    <a16:creationId xmlns:a16="http://schemas.microsoft.com/office/drawing/2014/main" id="{050E8CF6-F6E4-47F2-BBBD-7F1BE7C78136}"/>
                  </a:ext>
                </a:extLst>
              </p:cNvPr>
              <p:cNvPicPr>
                <a:picLocks noChangeAspect="1"/>
              </p:cNvPicPr>
              <p:nvPr/>
            </p:nvPicPr>
            <p:blipFill rotWithShape="1">
              <a:blip r:embed="rId12">
                <a:duotone>
                  <a:prstClr val="black"/>
                  <a:schemeClr val="accent5">
                    <a:tint val="45000"/>
                    <a:satMod val="400000"/>
                  </a:schemeClr>
                </a:duotone>
                <a:extLst>
                  <a:ext uri="{28A0092B-C50C-407E-A947-70E740481C1C}">
                    <a14:useLocalDpi xmlns:a14="http://schemas.microsoft.com/office/drawing/2010/main" val="0"/>
                  </a:ext>
                </a:extLst>
              </a:blip>
              <a:srcRect b="19626"/>
              <a:stretch/>
            </p:blipFill>
            <p:spPr>
              <a:xfrm>
                <a:off x="190406" y="1622843"/>
                <a:ext cx="897691" cy="1020669"/>
              </a:xfrm>
              <a:prstGeom prst="rect">
                <a:avLst/>
              </a:prstGeom>
            </p:spPr>
          </p:pic>
        </p:grpSp>
        <p:sp>
          <p:nvSpPr>
            <p:cNvPr id="138" name="Rectangle 137">
              <a:hlinkClick r:id="rId11" action="ppaction://hlinksldjump"/>
              <a:extLst>
                <a:ext uri="{FF2B5EF4-FFF2-40B4-BE49-F238E27FC236}">
                  <a16:creationId xmlns:a16="http://schemas.microsoft.com/office/drawing/2014/main" id="{6AA65434-FD71-4DB0-913C-6497E9D23AF4}"/>
                </a:ext>
              </a:extLst>
            </p:cNvPr>
            <p:cNvSpPr/>
            <p:nvPr/>
          </p:nvSpPr>
          <p:spPr>
            <a:xfrm>
              <a:off x="-33445" y="1870096"/>
              <a:ext cx="1236825" cy="584775"/>
            </a:xfrm>
            <a:prstGeom prst="rect">
              <a:avLst/>
            </a:prstGeom>
          </p:spPr>
          <p:txBody>
            <a:bodyPr wrap="square" anchor="ctr">
              <a:spAutoFit/>
            </a:bodyPr>
            <a:lstStyle/>
            <a:p>
              <a:pPr algn="ctr"/>
              <a:r>
                <a:rPr lang="fr-FR" sz="1600" b="1"/>
                <a:t>Les types de questions</a:t>
              </a:r>
              <a:endParaRPr lang="fr-CH" sz="1600" b="1"/>
            </a:p>
          </p:txBody>
        </p:sp>
      </p:grpSp>
      <p:grpSp>
        <p:nvGrpSpPr>
          <p:cNvPr id="149" name="Groupe 148">
            <a:extLst>
              <a:ext uri="{FF2B5EF4-FFF2-40B4-BE49-F238E27FC236}">
                <a16:creationId xmlns:a16="http://schemas.microsoft.com/office/drawing/2014/main" id="{B95ECECD-7453-4AEE-BAFF-A86E8F8E77BB}"/>
              </a:ext>
            </a:extLst>
          </p:cNvPr>
          <p:cNvGrpSpPr/>
          <p:nvPr/>
        </p:nvGrpSpPr>
        <p:grpSpPr>
          <a:xfrm>
            <a:off x="9743372" y="2898694"/>
            <a:ext cx="2360395" cy="1080000"/>
            <a:chOff x="9691765" y="2867778"/>
            <a:chExt cx="2360395" cy="1080000"/>
          </a:xfrm>
        </p:grpSpPr>
        <p:pic>
          <p:nvPicPr>
            <p:cNvPr id="109" name="Image 108" descr="Une image contenant dessin, graffiti&#10;&#10;Description générée automatiquement">
              <a:hlinkClick r:id="rId13" action="ppaction://hlinksldjump"/>
              <a:extLst>
                <a:ext uri="{FF2B5EF4-FFF2-40B4-BE49-F238E27FC236}">
                  <a16:creationId xmlns:a16="http://schemas.microsoft.com/office/drawing/2014/main" id="{1A09F860-4E05-4631-BF68-3F7C03BB54BD}"/>
                </a:ext>
              </a:extLst>
            </p:cNvPr>
            <p:cNvPicPr>
              <a:picLocks noChangeAspect="1"/>
            </p:cNvPicPr>
            <p:nvPr/>
          </p:nvPicPr>
          <p:blipFill rotWithShape="1">
            <a:blip r:embed="rId14">
              <a:extLst>
                <a:ext uri="{28A0092B-C50C-407E-A947-70E740481C1C}">
                  <a14:useLocalDpi xmlns:a14="http://schemas.microsoft.com/office/drawing/2010/main" val="0"/>
                </a:ext>
              </a:extLst>
            </a:blip>
            <a:srcRect t="4286" b="32396"/>
            <a:stretch/>
          </p:blipFill>
          <p:spPr>
            <a:xfrm>
              <a:off x="9754638" y="3028556"/>
              <a:ext cx="931522" cy="834382"/>
            </a:xfrm>
            <a:prstGeom prst="rect">
              <a:avLst/>
            </a:prstGeom>
          </p:spPr>
        </p:pic>
        <p:grpSp>
          <p:nvGrpSpPr>
            <p:cNvPr id="145" name="Groupe 144">
              <a:extLst>
                <a:ext uri="{FF2B5EF4-FFF2-40B4-BE49-F238E27FC236}">
                  <a16:creationId xmlns:a16="http://schemas.microsoft.com/office/drawing/2014/main" id="{1F9F9481-B77F-46B9-9104-D4C0A6EE9645}"/>
                </a:ext>
              </a:extLst>
            </p:cNvPr>
            <p:cNvGrpSpPr/>
            <p:nvPr/>
          </p:nvGrpSpPr>
          <p:grpSpPr>
            <a:xfrm>
              <a:off x="9691765" y="2867778"/>
              <a:ext cx="2360395" cy="1080000"/>
              <a:chOff x="9501467" y="640665"/>
              <a:chExt cx="2360395" cy="1080000"/>
            </a:xfrm>
          </p:grpSpPr>
          <p:sp>
            <p:nvSpPr>
              <p:cNvPr id="147" name="Rectangle 146">
                <a:extLst>
                  <a:ext uri="{FF2B5EF4-FFF2-40B4-BE49-F238E27FC236}">
                    <a16:creationId xmlns:a16="http://schemas.microsoft.com/office/drawing/2014/main" id="{D071605F-1C76-4BDC-A165-5F57881242C2}"/>
                  </a:ext>
                </a:extLst>
              </p:cNvPr>
              <p:cNvSpPr/>
              <p:nvPr/>
            </p:nvSpPr>
            <p:spPr>
              <a:xfrm>
                <a:off x="9501467" y="640665"/>
                <a:ext cx="1080000" cy="1080000"/>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48" name="Rectangle 147">
                <a:hlinkClick r:id="rId13" action="ppaction://hlinksldjump"/>
                <a:extLst>
                  <a:ext uri="{FF2B5EF4-FFF2-40B4-BE49-F238E27FC236}">
                    <a16:creationId xmlns:a16="http://schemas.microsoft.com/office/drawing/2014/main" id="{EB6346C2-9674-4C32-9694-58D89DFE6444}"/>
                  </a:ext>
                </a:extLst>
              </p:cNvPr>
              <p:cNvSpPr/>
              <p:nvPr/>
            </p:nvSpPr>
            <p:spPr>
              <a:xfrm>
                <a:off x="10572006" y="852659"/>
                <a:ext cx="1289856" cy="584775"/>
              </a:xfrm>
              <a:prstGeom prst="rect">
                <a:avLst/>
              </a:prstGeom>
            </p:spPr>
            <p:txBody>
              <a:bodyPr wrap="square" anchor="ctr">
                <a:spAutoFit/>
              </a:bodyPr>
              <a:lstStyle/>
              <a:p>
                <a:pPr algn="ctr"/>
                <a:r>
                  <a:rPr lang="fr-FR" sz="1600" b="1"/>
                  <a:t>Les distracteurs</a:t>
                </a:r>
                <a:endParaRPr lang="fr-CH" sz="1600" b="1"/>
              </a:p>
            </p:txBody>
          </p:sp>
        </p:grpSp>
      </p:grpSp>
      <p:grpSp>
        <p:nvGrpSpPr>
          <p:cNvPr id="154" name="Groupe 153">
            <a:extLst>
              <a:ext uri="{FF2B5EF4-FFF2-40B4-BE49-F238E27FC236}">
                <a16:creationId xmlns:a16="http://schemas.microsoft.com/office/drawing/2014/main" id="{77E7C118-77C7-43BD-8E7A-55F1324A5DA5}"/>
              </a:ext>
            </a:extLst>
          </p:cNvPr>
          <p:cNvGrpSpPr/>
          <p:nvPr/>
        </p:nvGrpSpPr>
        <p:grpSpPr>
          <a:xfrm>
            <a:off x="9751297" y="4238816"/>
            <a:ext cx="2463057" cy="1080000"/>
            <a:chOff x="9501467" y="640665"/>
            <a:chExt cx="2463057" cy="1080000"/>
          </a:xfrm>
        </p:grpSpPr>
        <p:sp>
          <p:nvSpPr>
            <p:cNvPr id="155" name="Rectangle 154">
              <a:extLst>
                <a:ext uri="{FF2B5EF4-FFF2-40B4-BE49-F238E27FC236}">
                  <a16:creationId xmlns:a16="http://schemas.microsoft.com/office/drawing/2014/main" id="{B19D0401-FAB9-4FE3-93F8-23C835BFE3B1}"/>
                </a:ext>
              </a:extLst>
            </p:cNvPr>
            <p:cNvSpPr/>
            <p:nvPr/>
          </p:nvSpPr>
          <p:spPr>
            <a:xfrm>
              <a:off x="9501467" y="640665"/>
              <a:ext cx="1080000" cy="1080000"/>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56" name="Rectangle 155">
              <a:hlinkClick r:id="rId3" action="ppaction://hlinksldjump"/>
              <a:extLst>
                <a:ext uri="{FF2B5EF4-FFF2-40B4-BE49-F238E27FC236}">
                  <a16:creationId xmlns:a16="http://schemas.microsoft.com/office/drawing/2014/main" id="{B881AEFF-F8D7-4098-8701-537E3066E38D}"/>
                </a:ext>
              </a:extLst>
            </p:cNvPr>
            <p:cNvSpPr/>
            <p:nvPr/>
          </p:nvSpPr>
          <p:spPr>
            <a:xfrm>
              <a:off x="10572005" y="852659"/>
              <a:ext cx="1392519" cy="584775"/>
            </a:xfrm>
            <a:prstGeom prst="rect">
              <a:avLst/>
            </a:prstGeom>
          </p:spPr>
          <p:txBody>
            <a:bodyPr wrap="square" anchor="ctr">
              <a:spAutoFit/>
            </a:bodyPr>
            <a:lstStyle/>
            <a:p>
              <a:pPr algn="ctr"/>
              <a:r>
                <a:rPr lang="fr-FR" sz="1600" b="1"/>
                <a:t>La rétroaction (le feedback)</a:t>
              </a:r>
              <a:endParaRPr lang="fr-CH" sz="1600" b="1"/>
            </a:p>
          </p:txBody>
        </p:sp>
      </p:grpSp>
    </p:spTree>
    <p:extLst>
      <p:ext uri="{BB962C8B-B14F-4D97-AF65-F5344CB8AC3E}">
        <p14:creationId xmlns:p14="http://schemas.microsoft.com/office/powerpoint/2010/main" val="156024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003A10-36B8-4E67-BBB6-B1D50A81B86D}"/>
              </a:ext>
            </a:extLst>
          </p:cNvPr>
          <p:cNvSpPr>
            <a:spLocks noGrp="1"/>
          </p:cNvSpPr>
          <p:nvPr>
            <p:ph type="title"/>
          </p:nvPr>
        </p:nvSpPr>
        <p:spPr>
          <a:xfrm>
            <a:off x="3335784" y="146578"/>
            <a:ext cx="8628534" cy="1080000"/>
          </a:xfrm>
        </p:spPr>
        <p:txBody>
          <a:bodyPr>
            <a:normAutofit/>
          </a:bodyPr>
          <a:lstStyle/>
          <a:p>
            <a:r>
              <a:rPr lang="fr-FR" dirty="0"/>
              <a:t>Quelles propositions correspondent à une bonne consigne ? </a:t>
            </a:r>
            <a:r>
              <a:rPr lang="fr-FR" b="0" i="1" dirty="0"/>
              <a:t>(cliquez pour vérifier)</a:t>
            </a:r>
            <a:endParaRPr lang="fr-CH" b="0" i="1" dirty="0"/>
          </a:p>
        </p:txBody>
      </p:sp>
      <p:sp>
        <p:nvSpPr>
          <p:cNvPr id="4" name="Rectangle : coins arrondis 3">
            <a:hlinkClick r:id="rId2" action="ppaction://hlinksldjump"/>
            <a:extLst>
              <a:ext uri="{FF2B5EF4-FFF2-40B4-BE49-F238E27FC236}">
                <a16:creationId xmlns:a16="http://schemas.microsoft.com/office/drawing/2014/main" id="{A056696D-6096-4CAF-B3CB-75E64CD9F75F}"/>
              </a:ext>
            </a:extLst>
          </p:cNvPr>
          <p:cNvSpPr/>
          <p:nvPr/>
        </p:nvSpPr>
        <p:spPr>
          <a:xfrm>
            <a:off x="8119538" y="6088115"/>
            <a:ext cx="1574799" cy="54916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Exemple</a:t>
            </a:r>
            <a:endParaRPr lang="fr-CH">
              <a:solidFill>
                <a:sysClr val="windowText" lastClr="000000"/>
              </a:solidFill>
            </a:endParaRPr>
          </a:p>
        </p:txBody>
      </p:sp>
      <p:sp>
        <p:nvSpPr>
          <p:cNvPr id="41" name="Organigramme : a">
            <a:extLst>
              <a:ext uri="{FF2B5EF4-FFF2-40B4-BE49-F238E27FC236}">
                <a16:creationId xmlns:a16="http://schemas.microsoft.com/office/drawing/2014/main" id="{6CF7D5E9-3BCC-4A25-A92D-203043A26B0E}"/>
              </a:ext>
            </a:extLst>
          </p:cNvPr>
          <p:cNvSpPr/>
          <p:nvPr/>
        </p:nvSpPr>
        <p:spPr>
          <a:xfrm>
            <a:off x="403261" y="1741324"/>
            <a:ext cx="3988714" cy="61941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A) Préciser si le QCM est formatif ou sommatif</a:t>
            </a:r>
            <a:endParaRPr lang="fr-CH">
              <a:solidFill>
                <a:schemeClr val="tx1"/>
              </a:solidFill>
            </a:endParaRPr>
          </a:p>
        </p:txBody>
      </p:sp>
      <p:sp>
        <p:nvSpPr>
          <p:cNvPr id="43" name="Organigramme : C">
            <a:extLst>
              <a:ext uri="{FF2B5EF4-FFF2-40B4-BE49-F238E27FC236}">
                <a16:creationId xmlns:a16="http://schemas.microsoft.com/office/drawing/2014/main" id="{929E1DE6-79D8-4461-81D1-198B45760F2E}"/>
              </a:ext>
            </a:extLst>
          </p:cNvPr>
          <p:cNvSpPr/>
          <p:nvPr/>
        </p:nvSpPr>
        <p:spPr>
          <a:xfrm>
            <a:off x="403259" y="3709036"/>
            <a:ext cx="4009716" cy="619412"/>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C) Avoir une consigne qui change selon les questions</a:t>
            </a:r>
            <a:endParaRPr lang="fr-CH">
              <a:solidFill>
                <a:schemeClr val="tx1"/>
              </a:solidFill>
            </a:endParaRPr>
          </a:p>
        </p:txBody>
      </p:sp>
      <p:sp>
        <p:nvSpPr>
          <p:cNvPr id="45" name="Organigramme : B">
            <a:extLst>
              <a:ext uri="{FF2B5EF4-FFF2-40B4-BE49-F238E27FC236}">
                <a16:creationId xmlns:a16="http://schemas.microsoft.com/office/drawing/2014/main" id="{B346691B-CE48-4B44-8CF8-CF76B9193AD6}"/>
              </a:ext>
            </a:extLst>
          </p:cNvPr>
          <p:cNvSpPr/>
          <p:nvPr/>
        </p:nvSpPr>
        <p:spPr>
          <a:xfrm>
            <a:off x="403259" y="2736826"/>
            <a:ext cx="3988716" cy="619413"/>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B) Expliciter les conditions (durée, nombre de tentatives…)</a:t>
            </a:r>
            <a:endParaRPr lang="fr-CH">
              <a:solidFill>
                <a:schemeClr val="tx1"/>
              </a:solidFill>
            </a:endParaRPr>
          </a:p>
        </p:txBody>
      </p:sp>
      <p:sp>
        <p:nvSpPr>
          <p:cNvPr id="47" name="Organigramme : Procédé 46">
            <a:extLst>
              <a:ext uri="{FF2B5EF4-FFF2-40B4-BE49-F238E27FC236}">
                <a16:creationId xmlns:a16="http://schemas.microsoft.com/office/drawing/2014/main" id="{FBB77829-AEBC-4D45-A94E-F029608F6129}"/>
              </a:ext>
            </a:extLst>
          </p:cNvPr>
          <p:cNvSpPr/>
          <p:nvPr/>
        </p:nvSpPr>
        <p:spPr>
          <a:xfrm>
            <a:off x="6400247" y="2745377"/>
            <a:ext cx="3767483" cy="615137"/>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E) Expliciter si il y a une ou plusieurs réponses correctes</a:t>
            </a:r>
            <a:endParaRPr lang="fr-CH">
              <a:solidFill>
                <a:schemeClr val="tx1"/>
              </a:solidFill>
            </a:endParaRPr>
          </a:p>
        </p:txBody>
      </p:sp>
      <p:sp>
        <p:nvSpPr>
          <p:cNvPr id="49" name="Organigramme : Procédé 48">
            <a:extLst>
              <a:ext uri="{FF2B5EF4-FFF2-40B4-BE49-F238E27FC236}">
                <a16:creationId xmlns:a16="http://schemas.microsoft.com/office/drawing/2014/main" id="{3F4A0384-7813-4CD9-A806-018984121BC7}"/>
              </a:ext>
            </a:extLst>
          </p:cNvPr>
          <p:cNvSpPr/>
          <p:nvPr/>
        </p:nvSpPr>
        <p:spPr>
          <a:xfrm>
            <a:off x="6389783" y="3713311"/>
            <a:ext cx="3767483" cy="615137"/>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F) Omettre le principe de notation </a:t>
            </a:r>
            <a:endParaRPr lang="fr-CH" dirty="0">
              <a:solidFill>
                <a:schemeClr val="tx1"/>
              </a:solidFill>
            </a:endParaRPr>
          </a:p>
        </p:txBody>
      </p:sp>
      <p:sp>
        <p:nvSpPr>
          <p:cNvPr id="54" name="Organigramme : Procédé 53">
            <a:extLst>
              <a:ext uri="{FF2B5EF4-FFF2-40B4-BE49-F238E27FC236}">
                <a16:creationId xmlns:a16="http://schemas.microsoft.com/office/drawing/2014/main" id="{A97EDC51-639A-431E-9B22-961CD7CFC3F9}"/>
              </a:ext>
            </a:extLst>
          </p:cNvPr>
          <p:cNvSpPr/>
          <p:nvPr/>
        </p:nvSpPr>
        <p:spPr>
          <a:xfrm>
            <a:off x="6400247" y="1745599"/>
            <a:ext cx="3767483" cy="615137"/>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D)  Une bonne consigne contient des phrases à rallonge.  </a:t>
            </a:r>
            <a:endParaRPr lang="fr-CH">
              <a:solidFill>
                <a:schemeClr val="tx1"/>
              </a:solidFill>
            </a:endParaRPr>
          </a:p>
        </p:txBody>
      </p:sp>
      <p:pic>
        <p:nvPicPr>
          <p:cNvPr id="6" name="Image 5" descr="Une image contenant stationnaire, vert, jaune, plastique&#10;&#10;Description générée automatiquement">
            <a:extLst>
              <a:ext uri="{FF2B5EF4-FFF2-40B4-BE49-F238E27FC236}">
                <a16:creationId xmlns:a16="http://schemas.microsoft.com/office/drawing/2014/main" id="{1AD6F5E9-AD00-4DB6-A337-09DADB7297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974" y="1680367"/>
            <a:ext cx="781010" cy="781010"/>
          </a:xfrm>
          <a:prstGeom prst="rect">
            <a:avLst/>
          </a:prstGeom>
        </p:spPr>
      </p:pic>
      <p:pic>
        <p:nvPicPr>
          <p:cNvPr id="9" name="Image 8" descr="Une image contenant dessin&#10;&#10;Description générée automatiquement">
            <a:extLst>
              <a:ext uri="{FF2B5EF4-FFF2-40B4-BE49-F238E27FC236}">
                <a16:creationId xmlns:a16="http://schemas.microsoft.com/office/drawing/2014/main" id="{1E04C980-72AE-467D-A76F-2C4D42F250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974" y="3631688"/>
            <a:ext cx="800685" cy="800685"/>
          </a:xfrm>
          <a:prstGeom prst="rect">
            <a:avLst/>
          </a:prstGeom>
        </p:spPr>
      </p:pic>
      <p:sp>
        <p:nvSpPr>
          <p:cNvPr id="17" name="corrigé">
            <a:extLst>
              <a:ext uri="{FF2B5EF4-FFF2-40B4-BE49-F238E27FC236}">
                <a16:creationId xmlns:a16="http://schemas.microsoft.com/office/drawing/2014/main" id="{FAA610E5-B097-4922-9E7C-2991F0F73BA4}"/>
              </a:ext>
            </a:extLst>
          </p:cNvPr>
          <p:cNvSpPr/>
          <p:nvPr/>
        </p:nvSpPr>
        <p:spPr>
          <a:xfrm>
            <a:off x="7406640" y="4727271"/>
            <a:ext cx="2492865" cy="54916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Corrigé instantané</a:t>
            </a:r>
            <a:endParaRPr lang="fr-CH">
              <a:solidFill>
                <a:sysClr val="windowText" lastClr="000000"/>
              </a:solidFill>
            </a:endParaRPr>
          </a:p>
        </p:txBody>
      </p:sp>
      <p:pic>
        <p:nvPicPr>
          <p:cNvPr id="19" name="Image 18" descr="Une image contenant dessin&#10;&#10;Description générée automatiquement">
            <a:extLst>
              <a:ext uri="{FF2B5EF4-FFF2-40B4-BE49-F238E27FC236}">
                <a16:creationId xmlns:a16="http://schemas.microsoft.com/office/drawing/2014/main" id="{03EB8F96-5BFB-46D3-9A8A-0E5404701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7835" y="3631688"/>
            <a:ext cx="800685" cy="800685"/>
          </a:xfrm>
          <a:prstGeom prst="rect">
            <a:avLst/>
          </a:prstGeom>
        </p:spPr>
      </p:pic>
      <p:pic>
        <p:nvPicPr>
          <p:cNvPr id="20" name="Image 19" descr="Une image contenant dessin&#10;&#10;Description générée automatiquement">
            <a:extLst>
              <a:ext uri="{FF2B5EF4-FFF2-40B4-BE49-F238E27FC236}">
                <a16:creationId xmlns:a16="http://schemas.microsoft.com/office/drawing/2014/main" id="{2CF918BB-B442-4C99-8C42-6F3959489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0412" y="1632417"/>
            <a:ext cx="800685" cy="800685"/>
          </a:xfrm>
          <a:prstGeom prst="rect">
            <a:avLst/>
          </a:prstGeom>
        </p:spPr>
      </p:pic>
      <p:pic>
        <p:nvPicPr>
          <p:cNvPr id="21" name="Image 20" descr="Une image contenant stationnaire, vert, jaune, plastique&#10;&#10;Description générée automatiquement">
            <a:extLst>
              <a:ext uri="{FF2B5EF4-FFF2-40B4-BE49-F238E27FC236}">
                <a16:creationId xmlns:a16="http://schemas.microsoft.com/office/drawing/2014/main" id="{AE19E1F1-6657-4ADB-BACC-18697F0BB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1649" y="2665807"/>
            <a:ext cx="781010" cy="781010"/>
          </a:xfrm>
          <a:prstGeom prst="rect">
            <a:avLst/>
          </a:prstGeom>
        </p:spPr>
      </p:pic>
      <p:pic>
        <p:nvPicPr>
          <p:cNvPr id="22" name="Image 21" descr="Une image contenant stationnaire, vert, jaune, plastique&#10;&#10;Description générée automatiquement">
            <a:extLst>
              <a:ext uri="{FF2B5EF4-FFF2-40B4-BE49-F238E27FC236}">
                <a16:creationId xmlns:a16="http://schemas.microsoft.com/office/drawing/2014/main" id="{F15A9CB7-6D69-4287-B67D-D7F63AD4F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7510" y="2641890"/>
            <a:ext cx="781010" cy="781010"/>
          </a:xfrm>
          <a:prstGeom prst="rect">
            <a:avLst/>
          </a:prstGeom>
        </p:spPr>
      </p:pic>
      <p:pic>
        <p:nvPicPr>
          <p:cNvPr id="18" name="Image 17" descr="Une image contenant lumière&#10;&#10;Description générée automatiquement">
            <a:hlinkClick r:id="rId5" action="ppaction://hlinksldjump"/>
            <a:extLst>
              <a:ext uri="{FF2B5EF4-FFF2-40B4-BE49-F238E27FC236}">
                <a16:creationId xmlns:a16="http://schemas.microsoft.com/office/drawing/2014/main" id="{7DDF69DF-8233-4790-B004-4B08929AAC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1523" y="167341"/>
            <a:ext cx="863262" cy="1221186"/>
          </a:xfrm>
          <a:prstGeom prst="rect">
            <a:avLst/>
          </a:prstGeom>
        </p:spPr>
      </p:pic>
      <p:sp>
        <p:nvSpPr>
          <p:cNvPr id="23" name="Rectangle 22">
            <a:extLst>
              <a:ext uri="{FF2B5EF4-FFF2-40B4-BE49-F238E27FC236}">
                <a16:creationId xmlns:a16="http://schemas.microsoft.com/office/drawing/2014/main" id="{CBEEB7C7-C528-440F-8AAA-41A587F2A949}"/>
              </a:ext>
            </a:extLst>
          </p:cNvPr>
          <p:cNvSpPr/>
          <p:nvPr/>
        </p:nvSpPr>
        <p:spPr>
          <a:xfrm>
            <a:off x="2203154" y="170530"/>
            <a:ext cx="1080000" cy="1080000"/>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4" name="Rectangle : coins arrondis 23">
            <a:hlinkClick r:id="rId7" action="ppaction://hlinksldjump"/>
            <a:extLst>
              <a:ext uri="{FF2B5EF4-FFF2-40B4-BE49-F238E27FC236}">
                <a16:creationId xmlns:a16="http://schemas.microsoft.com/office/drawing/2014/main" id="{7C4F0E2A-0931-4A68-B79E-EF6FBB5AD379}"/>
              </a:ext>
            </a:extLst>
          </p:cNvPr>
          <p:cNvSpPr/>
          <p:nvPr/>
        </p:nvSpPr>
        <p:spPr>
          <a:xfrm>
            <a:off x="61531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Retour</a:t>
            </a:r>
            <a:endParaRPr lang="fr-CH"/>
          </a:p>
        </p:txBody>
      </p:sp>
    </p:spTree>
    <p:extLst>
      <p:ext uri="{BB962C8B-B14F-4D97-AF65-F5344CB8AC3E}">
        <p14:creationId xmlns:p14="http://schemas.microsoft.com/office/powerpoint/2010/main" val="15453358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1"/>
                                        </p:tgtEl>
                                        <p:attrNameLst>
                                          <p:attrName>fillcolor</p:attrName>
                                        </p:attrNameLst>
                                      </p:cBhvr>
                                      <p:to>
                                        <a:srgbClr val="70AD47"/>
                                      </p:to>
                                    </p:animClr>
                                    <p:set>
                                      <p:cBhvr>
                                        <p:cTn id="7" dur="2000" fill="hold"/>
                                        <p:tgtEl>
                                          <p:spTgt spid="41"/>
                                        </p:tgtEl>
                                        <p:attrNameLst>
                                          <p:attrName>fill.type</p:attrName>
                                        </p:attrNameLst>
                                      </p:cBhvr>
                                      <p:to>
                                        <p:strVal val="solid"/>
                                      </p:to>
                                    </p:set>
                                    <p:set>
                                      <p:cBhvr>
                                        <p:cTn id="8" dur="2000" fill="hold"/>
                                        <p:tgtEl>
                                          <p:spTgt spid="41"/>
                                        </p:tgtEl>
                                        <p:attrNameLst>
                                          <p:attrName>fill.on</p:attrName>
                                        </p:attrNameLst>
                                      </p:cBhvr>
                                      <p:to>
                                        <p:strVal val="true"/>
                                      </p:to>
                                    </p:set>
                                  </p:childTnLst>
                                </p:cTn>
                              </p:par>
                            </p:childTnLst>
                          </p:cTn>
                        </p:par>
                      </p:childTnLst>
                    </p:cTn>
                  </p:par>
                </p:childTnLst>
              </p:cTn>
              <p:nextCondLst>
                <p:cond evt="onClick" delay="0">
                  <p:tgtEl>
                    <p:spTgt spid="41"/>
                  </p:tgtEl>
                </p:cond>
              </p:nextCondLst>
            </p:seq>
            <p:seq concurrent="1" nextAc="seek">
              <p:cTn id="9" restart="whenNotActive" fill="hold" evtFilter="cancelBubble" nodeType="interactiveSeq">
                <p:stCondLst>
                  <p:cond evt="onClick" delay="0">
                    <p:tgtEl>
                      <p:spTgt spid="4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45"/>
                                        </p:tgtEl>
                                        <p:attrNameLst>
                                          <p:attrName>fillcolor</p:attrName>
                                        </p:attrNameLst>
                                      </p:cBhvr>
                                      <p:to>
                                        <a:srgbClr val="70AD47"/>
                                      </p:to>
                                    </p:animClr>
                                    <p:set>
                                      <p:cBhvr>
                                        <p:cTn id="14" dur="2000" fill="hold"/>
                                        <p:tgtEl>
                                          <p:spTgt spid="45"/>
                                        </p:tgtEl>
                                        <p:attrNameLst>
                                          <p:attrName>fill.type</p:attrName>
                                        </p:attrNameLst>
                                      </p:cBhvr>
                                      <p:to>
                                        <p:strVal val="solid"/>
                                      </p:to>
                                    </p:set>
                                    <p:set>
                                      <p:cBhvr>
                                        <p:cTn id="15" dur="2000" fill="hold"/>
                                        <p:tgtEl>
                                          <p:spTgt spid="45"/>
                                        </p:tgtEl>
                                        <p:attrNameLst>
                                          <p:attrName>fill.on</p:attrName>
                                        </p:attrNameLst>
                                      </p:cBhvr>
                                      <p:to>
                                        <p:strVal val="true"/>
                                      </p:to>
                                    </p:set>
                                  </p:childTnLst>
                                </p:cTn>
                              </p:par>
                            </p:childTnLst>
                          </p:cTn>
                        </p:par>
                      </p:childTnLst>
                    </p:cTn>
                  </p:par>
                </p:childTnLst>
              </p:cTn>
              <p:nextCondLst>
                <p:cond evt="onClick" delay="0">
                  <p:tgtEl>
                    <p:spTgt spid="45"/>
                  </p:tgtEl>
                </p:cond>
              </p:nextCondLst>
            </p:seq>
            <p:seq concurrent="1" nextAc="seek">
              <p:cTn id="16" restart="whenNotActive" fill="hold" evtFilter="cancelBubble" nodeType="interactiveSeq">
                <p:stCondLst>
                  <p:cond evt="onClick" delay="0">
                    <p:tgtEl>
                      <p:spTgt spid="4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3"/>
                                        </p:tgtEl>
                                        <p:attrNameLst>
                                          <p:attrName>fillcolor</p:attrName>
                                        </p:attrNameLst>
                                      </p:cBhvr>
                                      <p:to>
                                        <a:srgbClr val="FF0000"/>
                                      </p:to>
                                    </p:animClr>
                                    <p:set>
                                      <p:cBhvr>
                                        <p:cTn id="21" dur="2000" fill="hold"/>
                                        <p:tgtEl>
                                          <p:spTgt spid="43"/>
                                        </p:tgtEl>
                                        <p:attrNameLst>
                                          <p:attrName>fill.type</p:attrName>
                                        </p:attrNameLst>
                                      </p:cBhvr>
                                      <p:to>
                                        <p:strVal val="solid"/>
                                      </p:to>
                                    </p:set>
                                    <p:set>
                                      <p:cBhvr>
                                        <p:cTn id="22" dur="200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23" restart="whenNotActive" fill="hold" evtFilter="cancelBubble" nodeType="interactiveSeq">
                <p:stCondLst>
                  <p:cond evt="onClick" delay="0">
                    <p:tgtEl>
                      <p:spTgt spid="5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grpId="0" nodeType="clickEffect">
                                  <p:stCondLst>
                                    <p:cond delay="0"/>
                                  </p:stCondLst>
                                  <p:childTnLst>
                                    <p:animClr clrSpc="rgb" dir="cw">
                                      <p:cBhvr>
                                        <p:cTn id="27" dur="2000" fill="hold"/>
                                        <p:tgtEl>
                                          <p:spTgt spid="54"/>
                                        </p:tgtEl>
                                        <p:attrNameLst>
                                          <p:attrName>fillcolor</p:attrName>
                                        </p:attrNameLst>
                                      </p:cBhvr>
                                      <p:to>
                                        <a:srgbClr val="FF0000"/>
                                      </p:to>
                                    </p:animClr>
                                    <p:set>
                                      <p:cBhvr>
                                        <p:cTn id="28" dur="2000" fill="hold"/>
                                        <p:tgtEl>
                                          <p:spTgt spid="54"/>
                                        </p:tgtEl>
                                        <p:attrNameLst>
                                          <p:attrName>fill.type</p:attrName>
                                        </p:attrNameLst>
                                      </p:cBhvr>
                                      <p:to>
                                        <p:strVal val="solid"/>
                                      </p:to>
                                    </p:set>
                                    <p:set>
                                      <p:cBhvr>
                                        <p:cTn id="29" dur="2000" fill="hold"/>
                                        <p:tgtEl>
                                          <p:spTgt spid="54"/>
                                        </p:tgtEl>
                                        <p:attrNameLst>
                                          <p:attrName>fill.on</p:attrName>
                                        </p:attrNameLst>
                                      </p:cBhvr>
                                      <p:to>
                                        <p:strVal val="true"/>
                                      </p:to>
                                    </p:set>
                                  </p:childTnLst>
                                </p:cTn>
                              </p:par>
                            </p:childTnLst>
                          </p:cTn>
                        </p:par>
                      </p:childTnLst>
                    </p:cTn>
                  </p:par>
                </p:childTnLst>
              </p:cTn>
              <p:nextCondLst>
                <p:cond evt="onClick" delay="0">
                  <p:tgtEl>
                    <p:spTgt spid="54"/>
                  </p:tgtEl>
                </p:cond>
              </p:nextCondLst>
            </p:seq>
            <p:seq concurrent="1" nextAc="seek">
              <p:cTn id="30" restart="whenNotActive" fill="hold" evtFilter="cancelBubble" nodeType="interactiveSeq">
                <p:stCondLst>
                  <p:cond evt="onClick" delay="0">
                    <p:tgtEl>
                      <p:spTgt spid="47"/>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47"/>
                                        </p:tgtEl>
                                        <p:attrNameLst>
                                          <p:attrName>fillcolor</p:attrName>
                                        </p:attrNameLst>
                                      </p:cBhvr>
                                      <p:to>
                                        <a:srgbClr val="70AD47"/>
                                      </p:to>
                                    </p:animClr>
                                    <p:set>
                                      <p:cBhvr>
                                        <p:cTn id="35" dur="2000" fill="hold"/>
                                        <p:tgtEl>
                                          <p:spTgt spid="47"/>
                                        </p:tgtEl>
                                        <p:attrNameLst>
                                          <p:attrName>fill.type</p:attrName>
                                        </p:attrNameLst>
                                      </p:cBhvr>
                                      <p:to>
                                        <p:strVal val="solid"/>
                                      </p:to>
                                    </p:set>
                                    <p:set>
                                      <p:cBhvr>
                                        <p:cTn id="36" dur="2000" fill="hold"/>
                                        <p:tgtEl>
                                          <p:spTgt spid="47"/>
                                        </p:tgtEl>
                                        <p:attrNameLst>
                                          <p:attrName>fill.on</p:attrName>
                                        </p:attrNameLst>
                                      </p:cBhvr>
                                      <p:to>
                                        <p:strVal val="true"/>
                                      </p:to>
                                    </p:set>
                                  </p:childTnLst>
                                </p:cTn>
                              </p:par>
                            </p:childTnLst>
                          </p:cTn>
                        </p:par>
                      </p:childTnLst>
                    </p:cTn>
                  </p:par>
                </p:childTnLst>
              </p:cTn>
              <p:nextCondLst>
                <p:cond evt="onClick" delay="0">
                  <p:tgtEl>
                    <p:spTgt spid="47"/>
                  </p:tgtEl>
                </p:cond>
              </p:nextCondLst>
            </p:seq>
            <p:seq concurrent="1" nextAc="seek">
              <p:cTn id="37" restart="whenNotActive" fill="hold" evtFilter="cancelBubble" nodeType="interactiveSeq">
                <p:stCondLst>
                  <p:cond evt="onClick" delay="0">
                    <p:tgtEl>
                      <p:spTgt spid="4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49"/>
                                        </p:tgtEl>
                                        <p:attrNameLst>
                                          <p:attrName>fillcolor</p:attrName>
                                        </p:attrNameLst>
                                      </p:cBhvr>
                                      <p:to>
                                        <a:srgbClr val="FF0000"/>
                                      </p:to>
                                    </p:animClr>
                                    <p:set>
                                      <p:cBhvr>
                                        <p:cTn id="42" dur="2000" fill="hold"/>
                                        <p:tgtEl>
                                          <p:spTgt spid="49"/>
                                        </p:tgtEl>
                                        <p:attrNameLst>
                                          <p:attrName>fill.type</p:attrName>
                                        </p:attrNameLst>
                                      </p:cBhvr>
                                      <p:to>
                                        <p:strVal val="solid"/>
                                      </p:to>
                                    </p:set>
                                    <p:set>
                                      <p:cBhvr>
                                        <p:cTn id="43" dur="2000" fill="hold"/>
                                        <p:tgtEl>
                                          <p:spTgt spid="49"/>
                                        </p:tgtEl>
                                        <p:attrNameLst>
                                          <p:attrName>fill.on</p:attrName>
                                        </p:attrNameLst>
                                      </p:cBhvr>
                                      <p:to>
                                        <p:strVal val="true"/>
                                      </p:to>
                                    </p:set>
                                  </p:childTnLst>
                                </p:cTn>
                              </p:par>
                            </p:childTnLst>
                          </p:cTn>
                        </p:par>
                      </p:childTnLst>
                    </p:cTn>
                  </p:par>
                </p:childTnLst>
              </p:cTn>
              <p:nextCondLst>
                <p:cond evt="onClick" delay="0">
                  <p:tgtEl>
                    <p:spTgt spid="49"/>
                  </p:tgtEl>
                </p:cond>
              </p:nextCondLst>
            </p:seq>
            <p:seq concurrent="1" nextAc="seek">
              <p:cTn id="44" restart="whenNotActive" fill="hold" evtFilter="cancelBubble" nodeType="interactiveSeq">
                <p:stCondLst>
                  <p:cond evt="onClick" delay="0">
                    <p:tgtEl>
                      <p:spTgt spid="17"/>
                    </p:tgtEl>
                  </p:cond>
                </p:stCondLst>
                <p:endSync evt="end" delay="0">
                  <p:rtn val="all"/>
                </p:endSync>
                <p:childTnLst>
                  <p:par>
                    <p:cTn id="45" fill="hold">
                      <p:stCondLst>
                        <p:cond delay="0"/>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randombar(horizontal)">
                                      <p:cBhvr>
                                        <p:cTn id="49"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50" presetID="14" presetClass="entr" presetSubtype="1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par>
                                <p:cTn id="53" presetID="14" presetClass="entr" presetSubtype="1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randombar(horizontal)">
                                      <p:cBhvr>
                                        <p:cTn id="55"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56" presetID="14" presetClass="entr" presetSubtype="1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randombar(horizontal)">
                                      <p:cBhvr>
                                        <p:cTn id="58"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par>
                                <p:cTn id="59" presetID="14"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par>
                                <p:cTn id="62" presetID="14" presetClass="entr" presetSubtype="1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randombar(horizontal)">
                                      <p:cBhvr>
                                        <p:cTn id="64"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17"/>
                  </p:tgtEl>
                </p:cond>
              </p:nextCondLst>
            </p:seq>
          </p:childTnLst>
        </p:cTn>
      </p:par>
    </p:tnLst>
    <p:bldLst>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hlinkClick r:id="rId2" action="ppaction://hlinksldjump"/>
            <a:extLst>
              <a:ext uri="{FF2B5EF4-FFF2-40B4-BE49-F238E27FC236}">
                <a16:creationId xmlns:a16="http://schemas.microsoft.com/office/drawing/2014/main" id="{11AC40EF-2EF5-4B21-9368-359E93A54DAD}"/>
              </a:ext>
            </a:extLst>
          </p:cNvPr>
          <p:cNvSpPr/>
          <p:nvPr/>
        </p:nvSpPr>
        <p:spPr>
          <a:xfrm>
            <a:off x="61531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Retour</a:t>
            </a:r>
            <a:endParaRPr lang="fr-CH"/>
          </a:p>
        </p:txBody>
      </p:sp>
      <p:sp>
        <p:nvSpPr>
          <p:cNvPr id="3" name="ZoneTexte 2">
            <a:extLst>
              <a:ext uri="{FF2B5EF4-FFF2-40B4-BE49-F238E27FC236}">
                <a16:creationId xmlns:a16="http://schemas.microsoft.com/office/drawing/2014/main" id="{346A0559-E921-4D1F-B594-ADADC5112394}"/>
              </a:ext>
            </a:extLst>
          </p:cNvPr>
          <p:cNvSpPr txBox="1"/>
          <p:nvPr/>
        </p:nvSpPr>
        <p:spPr>
          <a:xfrm>
            <a:off x="615311" y="1917966"/>
            <a:ext cx="11304940" cy="3477875"/>
          </a:xfrm>
          <a:prstGeom prst="rect">
            <a:avLst/>
          </a:prstGeom>
          <a:noFill/>
        </p:spPr>
        <p:txBody>
          <a:bodyPr wrap="square" rtlCol="0">
            <a:spAutoFit/>
          </a:bodyPr>
          <a:lstStyle/>
          <a:p>
            <a:r>
              <a:rPr lang="fr-FR" sz="2200"/>
              <a:t>1) Le Q.C.M suivant est un </a:t>
            </a:r>
            <a:r>
              <a:rPr lang="fr-FR" sz="2200" b="1"/>
              <a:t>examen blanc</a:t>
            </a:r>
            <a:r>
              <a:rPr lang="fr-FR" sz="2200"/>
              <a:t>. Il vise à auto-évaluer vos connaissances avant l’examen final. </a:t>
            </a:r>
          </a:p>
          <a:p>
            <a:r>
              <a:rPr lang="fr-FR" sz="2200"/>
              <a:t>2) Fournissez </a:t>
            </a:r>
            <a:r>
              <a:rPr lang="fr-FR" sz="2200" b="1"/>
              <a:t>une ou plusieurs réponses </a:t>
            </a:r>
            <a:r>
              <a:rPr lang="fr-FR" sz="2200"/>
              <a:t>à chaque question en cochant la (les) case(s) correspondante(s).</a:t>
            </a:r>
          </a:p>
          <a:p>
            <a:pPr marL="1257300" lvl="2" indent="-342900">
              <a:buFont typeface="Arial" panose="020B0604020202020204" pitchFamily="34" charset="0"/>
              <a:buChar char="•"/>
            </a:pPr>
            <a:r>
              <a:rPr lang="fr-FR" sz="2200"/>
              <a:t> Les questions </a:t>
            </a:r>
            <a:r>
              <a:rPr lang="fr-FR" sz="2200" b="1" u="sng"/>
              <a:t>sans</a:t>
            </a:r>
            <a:r>
              <a:rPr lang="fr-FR" sz="2200"/>
              <a:t> le symbole « ⋆ » sont à choix unique :  cochez une seule réponse </a:t>
            </a:r>
          </a:p>
          <a:p>
            <a:pPr marL="1257300" lvl="2" indent="-342900">
              <a:buFont typeface="Arial" panose="020B0604020202020204" pitchFamily="34" charset="0"/>
              <a:buChar char="•"/>
            </a:pPr>
            <a:r>
              <a:rPr lang="fr-FR" sz="2200"/>
              <a:t>Les questions </a:t>
            </a:r>
            <a:r>
              <a:rPr lang="fr-FR" sz="2200" b="1" u="sng"/>
              <a:t>avec</a:t>
            </a:r>
            <a:r>
              <a:rPr lang="fr-FR" sz="2200"/>
              <a:t> le symbole « ⋆ » sont à choix multiple : plusieurs solutions sont correctes. </a:t>
            </a:r>
            <a:endParaRPr lang="fr-CH" sz="2200"/>
          </a:p>
          <a:p>
            <a:r>
              <a:rPr lang="fr-FR" sz="2200"/>
              <a:t>3) Une bonne réponse vaut 1 point et une </a:t>
            </a:r>
            <a:r>
              <a:rPr lang="fr-FR" sz="2200" b="1"/>
              <a:t>réponse fausse </a:t>
            </a:r>
            <a:r>
              <a:rPr lang="fr-FR" sz="2200"/>
              <a:t>fait perdre 0,5 point.</a:t>
            </a:r>
            <a:r>
              <a:rPr lang="fr-FR" sz="2200">
                <a:highlight>
                  <a:srgbClr val="FFFF00"/>
                </a:highlight>
              </a:rPr>
              <a:t> </a:t>
            </a:r>
          </a:p>
          <a:p>
            <a:r>
              <a:rPr lang="fr-FR" sz="2200"/>
              <a:t>4) Le </a:t>
            </a:r>
            <a:r>
              <a:rPr lang="fr-FR" sz="2200" b="1"/>
              <a:t>temps</a:t>
            </a:r>
            <a:r>
              <a:rPr lang="fr-FR" sz="2200"/>
              <a:t> à disposition est limité à </a:t>
            </a:r>
            <a:r>
              <a:rPr lang="fr-FR" sz="2200" b="1"/>
              <a:t>30 minutes.</a:t>
            </a:r>
            <a:endParaRPr lang="fr-FR" sz="2200"/>
          </a:p>
          <a:p>
            <a:r>
              <a:rPr lang="fr-FR" sz="2200"/>
              <a:t>5) Vous n'aurez le droit qu'à </a:t>
            </a:r>
            <a:r>
              <a:rPr lang="fr-FR" sz="2200" b="1"/>
              <a:t>une seule tentative</a:t>
            </a:r>
            <a:r>
              <a:rPr lang="fr-FR" sz="2200"/>
              <a:t>.  </a:t>
            </a:r>
          </a:p>
        </p:txBody>
      </p:sp>
      <p:sp>
        <p:nvSpPr>
          <p:cNvPr id="5" name="ZoneTexte 4">
            <a:extLst>
              <a:ext uri="{FF2B5EF4-FFF2-40B4-BE49-F238E27FC236}">
                <a16:creationId xmlns:a16="http://schemas.microsoft.com/office/drawing/2014/main" id="{0D7EA335-CD9A-4DDA-9F6B-7D6065AC7AA8}"/>
              </a:ext>
            </a:extLst>
          </p:cNvPr>
          <p:cNvSpPr txBox="1"/>
          <p:nvPr/>
        </p:nvSpPr>
        <p:spPr>
          <a:xfrm>
            <a:off x="615311" y="1461224"/>
            <a:ext cx="11387113" cy="461665"/>
          </a:xfrm>
          <a:prstGeom prst="rect">
            <a:avLst/>
          </a:prstGeom>
          <a:noFill/>
        </p:spPr>
        <p:txBody>
          <a:bodyPr wrap="square" rtlCol="0">
            <a:spAutoFit/>
          </a:bodyPr>
          <a:lstStyle/>
          <a:p>
            <a:r>
              <a:rPr lang="fr-FR" sz="2400" u="sng"/>
              <a:t>Exemple de consigne complète et sans ambiguïté: </a:t>
            </a:r>
          </a:p>
        </p:txBody>
      </p:sp>
      <p:pic>
        <p:nvPicPr>
          <p:cNvPr id="11" name="Image 10" descr="Une image contenant objet, horloge&#10;&#10;Description générée automatiquement">
            <a:extLst>
              <a:ext uri="{FF2B5EF4-FFF2-40B4-BE49-F238E27FC236}">
                <a16:creationId xmlns:a16="http://schemas.microsoft.com/office/drawing/2014/main" id="{4BC63F3E-D94C-402A-940B-CB94786B272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298235" y="4239264"/>
            <a:ext cx="1094801" cy="1391696"/>
          </a:xfrm>
          <a:prstGeom prst="rect">
            <a:avLst/>
          </a:prstGeom>
        </p:spPr>
      </p:pic>
      <p:pic>
        <p:nvPicPr>
          <p:cNvPr id="14" name="Image 13" descr="Une image contenant dessin&#10;&#10;Description générée automatiquement">
            <a:extLst>
              <a:ext uri="{FF2B5EF4-FFF2-40B4-BE49-F238E27FC236}">
                <a16:creationId xmlns:a16="http://schemas.microsoft.com/office/drawing/2014/main" id="{98E9351C-A280-4D60-ACCA-35541A0624C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559048" y="4500353"/>
            <a:ext cx="1053488" cy="1053488"/>
          </a:xfrm>
          <a:prstGeom prst="rect">
            <a:avLst/>
          </a:prstGeom>
        </p:spPr>
      </p:pic>
      <p:sp>
        <p:nvSpPr>
          <p:cNvPr id="10" name="Titre 1">
            <a:extLst>
              <a:ext uri="{FF2B5EF4-FFF2-40B4-BE49-F238E27FC236}">
                <a16:creationId xmlns:a16="http://schemas.microsoft.com/office/drawing/2014/main" id="{86D682AB-AE73-40D5-A956-255D64E11596}"/>
              </a:ext>
            </a:extLst>
          </p:cNvPr>
          <p:cNvSpPr>
            <a:spLocks noGrp="1"/>
          </p:cNvSpPr>
          <p:nvPr>
            <p:ph type="title"/>
          </p:nvPr>
        </p:nvSpPr>
        <p:spPr>
          <a:xfrm>
            <a:off x="3335783" y="531252"/>
            <a:ext cx="7879388" cy="695326"/>
          </a:xfrm>
        </p:spPr>
        <p:txBody>
          <a:bodyPr>
            <a:normAutofit/>
          </a:bodyPr>
          <a:lstStyle/>
          <a:p>
            <a:r>
              <a:rPr lang="fr-FR"/>
              <a:t>"Rédiger une bonne consigne" : Exemple</a:t>
            </a:r>
            <a:endParaRPr lang="fr-CH"/>
          </a:p>
        </p:txBody>
      </p:sp>
      <p:pic>
        <p:nvPicPr>
          <p:cNvPr id="12" name="Image 11" descr="Une image contenant lumière&#10;&#10;Description générée automatiquement">
            <a:hlinkClick r:id="rId7" action="ppaction://hlinksldjump"/>
            <a:extLst>
              <a:ext uri="{FF2B5EF4-FFF2-40B4-BE49-F238E27FC236}">
                <a16:creationId xmlns:a16="http://schemas.microsoft.com/office/drawing/2014/main" id="{55E09F32-B922-42FF-B254-C89F689B4D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0157" y="170530"/>
            <a:ext cx="863262" cy="1221186"/>
          </a:xfrm>
          <a:prstGeom prst="rect">
            <a:avLst/>
          </a:prstGeom>
        </p:spPr>
      </p:pic>
      <p:sp>
        <p:nvSpPr>
          <p:cNvPr id="13" name="Rectangle 12">
            <a:extLst>
              <a:ext uri="{FF2B5EF4-FFF2-40B4-BE49-F238E27FC236}">
                <a16:creationId xmlns:a16="http://schemas.microsoft.com/office/drawing/2014/main" id="{7D1A88F7-0E2D-4E15-902B-374C629C6B76}"/>
              </a:ext>
            </a:extLst>
          </p:cNvPr>
          <p:cNvSpPr/>
          <p:nvPr/>
        </p:nvSpPr>
        <p:spPr>
          <a:xfrm>
            <a:off x="2203154" y="170530"/>
            <a:ext cx="1080000" cy="1080000"/>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5" name="Rectangle : coins arrondis 14">
            <a:hlinkClick r:id="rId7" action="ppaction://hlinksldjump"/>
            <a:extLst>
              <a:ext uri="{FF2B5EF4-FFF2-40B4-BE49-F238E27FC236}">
                <a16:creationId xmlns:a16="http://schemas.microsoft.com/office/drawing/2014/main" id="{6D7799AC-2F52-4B52-90A4-3C0CBAEC01C7}"/>
              </a:ext>
            </a:extLst>
          </p:cNvPr>
          <p:cNvSpPr/>
          <p:nvPr/>
        </p:nvSpPr>
        <p:spPr>
          <a:xfrm>
            <a:off x="7733621" y="6176164"/>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Théorie</a:t>
            </a:r>
            <a:endParaRPr lang="fr-CH"/>
          </a:p>
        </p:txBody>
      </p:sp>
    </p:spTree>
    <p:extLst>
      <p:ext uri="{BB962C8B-B14F-4D97-AF65-F5344CB8AC3E}">
        <p14:creationId xmlns:p14="http://schemas.microsoft.com/office/powerpoint/2010/main" val="2865918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A73437-EF18-45EB-B1D2-AFB5BB6B16C5}"/>
              </a:ext>
            </a:extLst>
          </p:cNvPr>
          <p:cNvSpPr>
            <a:spLocks noGrp="1"/>
          </p:cNvSpPr>
          <p:nvPr>
            <p:ph type="title"/>
          </p:nvPr>
        </p:nvSpPr>
        <p:spPr>
          <a:xfrm>
            <a:off x="3323668" y="219006"/>
            <a:ext cx="8852041" cy="1144148"/>
          </a:xfrm>
        </p:spPr>
        <p:txBody>
          <a:bodyPr>
            <a:normAutofit fontScale="90000"/>
          </a:bodyPr>
          <a:lstStyle/>
          <a:p>
            <a:r>
              <a:rPr lang="fr-FR"/>
              <a:t>Quels éléments correspondent à un bon énoncé ? </a:t>
            </a:r>
            <a:br>
              <a:rPr lang="fr-FR"/>
            </a:br>
            <a:r>
              <a:rPr lang="fr-FR" b="0" i="1"/>
              <a:t>(Cliquez pour vérifier)</a:t>
            </a:r>
            <a:endParaRPr lang="fr-CH"/>
          </a:p>
        </p:txBody>
      </p:sp>
      <p:sp>
        <p:nvSpPr>
          <p:cNvPr id="4" name="Organigramme : a">
            <a:extLst>
              <a:ext uri="{FF2B5EF4-FFF2-40B4-BE49-F238E27FC236}">
                <a16:creationId xmlns:a16="http://schemas.microsoft.com/office/drawing/2014/main" id="{BB130253-3230-486D-A473-039DDFE110CB}"/>
              </a:ext>
            </a:extLst>
          </p:cNvPr>
          <p:cNvSpPr/>
          <p:nvPr/>
        </p:nvSpPr>
        <p:spPr>
          <a:xfrm>
            <a:off x="964204" y="2159931"/>
            <a:ext cx="3850170" cy="61941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A) Favoriser les énoncés négatifs</a:t>
            </a:r>
            <a:endParaRPr lang="fr-CH">
              <a:solidFill>
                <a:schemeClr val="tx1"/>
              </a:solidFill>
            </a:endParaRPr>
          </a:p>
        </p:txBody>
      </p:sp>
      <p:sp>
        <p:nvSpPr>
          <p:cNvPr id="5" name="Organigramme : C">
            <a:extLst>
              <a:ext uri="{FF2B5EF4-FFF2-40B4-BE49-F238E27FC236}">
                <a16:creationId xmlns:a16="http://schemas.microsoft.com/office/drawing/2014/main" id="{9F3E2A5E-937B-4868-B82D-C776C6A055D2}"/>
              </a:ext>
            </a:extLst>
          </p:cNvPr>
          <p:cNvSpPr/>
          <p:nvPr/>
        </p:nvSpPr>
        <p:spPr>
          <a:xfrm>
            <a:off x="964203" y="3781721"/>
            <a:ext cx="3850170" cy="619412"/>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C) Favoriser un énoncé rhétorique</a:t>
            </a:r>
            <a:endParaRPr lang="fr-CH">
              <a:solidFill>
                <a:schemeClr val="tx1"/>
              </a:solidFill>
            </a:endParaRPr>
          </a:p>
        </p:txBody>
      </p:sp>
      <p:sp>
        <p:nvSpPr>
          <p:cNvPr id="7" name="Organigramme : Procédé 6">
            <a:extLst>
              <a:ext uri="{FF2B5EF4-FFF2-40B4-BE49-F238E27FC236}">
                <a16:creationId xmlns:a16="http://schemas.microsoft.com/office/drawing/2014/main" id="{77B5B03B-21EE-4908-9FB7-6BEB72AF5CD5}"/>
              </a:ext>
            </a:extLst>
          </p:cNvPr>
          <p:cNvSpPr/>
          <p:nvPr/>
        </p:nvSpPr>
        <p:spPr>
          <a:xfrm>
            <a:off x="6808426" y="2164205"/>
            <a:ext cx="4019179" cy="615137"/>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D) Favoriser les questions à réponses vrai / faux</a:t>
            </a:r>
            <a:endParaRPr lang="fr-CH">
              <a:solidFill>
                <a:schemeClr val="tx1"/>
              </a:solidFill>
            </a:endParaRPr>
          </a:p>
        </p:txBody>
      </p:sp>
      <p:sp>
        <p:nvSpPr>
          <p:cNvPr id="8" name="Organigramme : Procédé 7">
            <a:extLst>
              <a:ext uri="{FF2B5EF4-FFF2-40B4-BE49-F238E27FC236}">
                <a16:creationId xmlns:a16="http://schemas.microsoft.com/office/drawing/2014/main" id="{C14C66D8-8381-4019-A34B-BC650D8381F9}"/>
              </a:ext>
            </a:extLst>
          </p:cNvPr>
          <p:cNvSpPr/>
          <p:nvPr/>
        </p:nvSpPr>
        <p:spPr>
          <a:xfrm>
            <a:off x="6808425" y="2979375"/>
            <a:ext cx="4019179" cy="615137"/>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E) Favoriser un énoncé affirmatif</a:t>
            </a:r>
            <a:endParaRPr lang="fr-CH">
              <a:solidFill>
                <a:schemeClr val="tx1"/>
              </a:solidFill>
            </a:endParaRPr>
          </a:p>
        </p:txBody>
      </p:sp>
      <p:sp>
        <p:nvSpPr>
          <p:cNvPr id="9" name="Organigramme : Procédé 8">
            <a:extLst>
              <a:ext uri="{FF2B5EF4-FFF2-40B4-BE49-F238E27FC236}">
                <a16:creationId xmlns:a16="http://schemas.microsoft.com/office/drawing/2014/main" id="{354A2A7A-D571-4A85-83CC-6FC3700EE9C9}"/>
              </a:ext>
            </a:extLst>
          </p:cNvPr>
          <p:cNvSpPr/>
          <p:nvPr/>
        </p:nvSpPr>
        <p:spPr>
          <a:xfrm>
            <a:off x="964202" y="2972963"/>
            <a:ext cx="3850170" cy="615137"/>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B) Favoriser un énoncé interrogatif </a:t>
            </a:r>
            <a:endParaRPr lang="fr-CH">
              <a:solidFill>
                <a:schemeClr val="tx1"/>
              </a:solidFill>
            </a:endParaRPr>
          </a:p>
        </p:txBody>
      </p:sp>
      <p:sp>
        <p:nvSpPr>
          <p:cNvPr id="19" name="Rectangle : coins arrondis 18">
            <a:hlinkClick r:id="rId2" action="ppaction://hlinksldjump"/>
            <a:extLst>
              <a:ext uri="{FF2B5EF4-FFF2-40B4-BE49-F238E27FC236}">
                <a16:creationId xmlns:a16="http://schemas.microsoft.com/office/drawing/2014/main" id="{B5F87CB7-FC13-4FE1-84BD-805E2E17A016}"/>
              </a:ext>
            </a:extLst>
          </p:cNvPr>
          <p:cNvSpPr/>
          <p:nvPr/>
        </p:nvSpPr>
        <p:spPr>
          <a:xfrm>
            <a:off x="8582247" y="6088115"/>
            <a:ext cx="1574799" cy="54916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Exemple</a:t>
            </a:r>
            <a:endParaRPr lang="fr-CH">
              <a:solidFill>
                <a:sysClr val="windowText" lastClr="000000"/>
              </a:solidFill>
            </a:endParaRPr>
          </a:p>
        </p:txBody>
      </p:sp>
      <p:sp>
        <p:nvSpPr>
          <p:cNvPr id="10" name="Organigramme : Procédé 9">
            <a:extLst>
              <a:ext uri="{FF2B5EF4-FFF2-40B4-BE49-F238E27FC236}">
                <a16:creationId xmlns:a16="http://schemas.microsoft.com/office/drawing/2014/main" id="{32796934-2A17-4E6D-870C-EF6A52D9D485}"/>
              </a:ext>
            </a:extLst>
          </p:cNvPr>
          <p:cNvSpPr/>
          <p:nvPr/>
        </p:nvSpPr>
        <p:spPr>
          <a:xfrm>
            <a:off x="6808425" y="3794545"/>
            <a:ext cx="4019179" cy="615137"/>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F) Suffisamment complet pour pouvoir répondre</a:t>
            </a:r>
            <a:endParaRPr lang="fr-CH">
              <a:solidFill>
                <a:schemeClr val="tx1"/>
              </a:solidFill>
            </a:endParaRPr>
          </a:p>
        </p:txBody>
      </p:sp>
      <p:pic>
        <p:nvPicPr>
          <p:cNvPr id="13" name="Image 12" descr="Une image contenant stationnaire, vert, jaune, plastique&#10;&#10;Description générée automatiquement">
            <a:extLst>
              <a:ext uri="{FF2B5EF4-FFF2-40B4-BE49-F238E27FC236}">
                <a16:creationId xmlns:a16="http://schemas.microsoft.com/office/drawing/2014/main" id="{BBF64239-F971-4830-B274-AC5F1B972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5289" y="2875964"/>
            <a:ext cx="781010" cy="781010"/>
          </a:xfrm>
          <a:prstGeom prst="rect">
            <a:avLst/>
          </a:prstGeom>
        </p:spPr>
      </p:pic>
      <p:sp>
        <p:nvSpPr>
          <p:cNvPr id="14" name="Rectangle : coins arrondis 13">
            <a:extLst>
              <a:ext uri="{FF2B5EF4-FFF2-40B4-BE49-F238E27FC236}">
                <a16:creationId xmlns:a16="http://schemas.microsoft.com/office/drawing/2014/main" id="{636CDE8E-775D-4E85-9541-3C526D34FAB2}"/>
              </a:ext>
            </a:extLst>
          </p:cNvPr>
          <p:cNvSpPr/>
          <p:nvPr/>
        </p:nvSpPr>
        <p:spPr>
          <a:xfrm>
            <a:off x="7630643" y="4898744"/>
            <a:ext cx="3077752" cy="37420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Corrigé instantané</a:t>
            </a:r>
            <a:endParaRPr lang="fr-CH">
              <a:solidFill>
                <a:sysClr val="windowText" lastClr="000000"/>
              </a:solidFill>
            </a:endParaRPr>
          </a:p>
        </p:txBody>
      </p:sp>
      <p:pic>
        <p:nvPicPr>
          <p:cNvPr id="15" name="Image 14" descr="Une image contenant dessin&#10;&#10;Description générée automatiquement">
            <a:extLst>
              <a:ext uri="{FF2B5EF4-FFF2-40B4-BE49-F238E27FC236}">
                <a16:creationId xmlns:a16="http://schemas.microsoft.com/office/drawing/2014/main" id="{0FE1FDC8-F943-46F2-A84A-C63D76986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1745" y="2039526"/>
            <a:ext cx="808383" cy="808383"/>
          </a:xfrm>
          <a:prstGeom prst="rect">
            <a:avLst/>
          </a:prstGeom>
        </p:spPr>
      </p:pic>
      <p:pic>
        <p:nvPicPr>
          <p:cNvPr id="16" name="Image 15" descr="Une image contenant stationnaire, vert, jaune, plastique&#10;&#10;Description générée automatiquement">
            <a:extLst>
              <a:ext uri="{FF2B5EF4-FFF2-40B4-BE49-F238E27FC236}">
                <a16:creationId xmlns:a16="http://schemas.microsoft.com/office/drawing/2014/main" id="{BC92AE5D-A8F8-44F7-8218-5E5AD4CEF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858" y="2866245"/>
            <a:ext cx="781010" cy="781010"/>
          </a:xfrm>
          <a:prstGeom prst="rect">
            <a:avLst/>
          </a:prstGeom>
        </p:spPr>
      </p:pic>
      <p:pic>
        <p:nvPicPr>
          <p:cNvPr id="17" name="Image 16" descr="Une image contenant dessin&#10;&#10;Description générée automatiquement">
            <a:extLst>
              <a:ext uri="{FF2B5EF4-FFF2-40B4-BE49-F238E27FC236}">
                <a16:creationId xmlns:a16="http://schemas.microsoft.com/office/drawing/2014/main" id="{B79F52CB-2F31-4060-B3B8-68962BB2FB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485" y="3669866"/>
            <a:ext cx="808383" cy="808383"/>
          </a:xfrm>
          <a:prstGeom prst="rect">
            <a:avLst/>
          </a:prstGeom>
        </p:spPr>
      </p:pic>
      <p:pic>
        <p:nvPicPr>
          <p:cNvPr id="18" name="Image 17" descr="Une image contenant dessin&#10;&#10;Description générée automatiquement">
            <a:extLst>
              <a:ext uri="{FF2B5EF4-FFF2-40B4-BE49-F238E27FC236}">
                <a16:creationId xmlns:a16="http://schemas.microsoft.com/office/drawing/2014/main" id="{FA33F546-A529-469A-8B62-AD17AE699C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7916" y="2081874"/>
            <a:ext cx="808383" cy="808383"/>
          </a:xfrm>
          <a:prstGeom prst="rect">
            <a:avLst/>
          </a:prstGeom>
        </p:spPr>
      </p:pic>
      <p:pic>
        <p:nvPicPr>
          <p:cNvPr id="20" name="Image 19" descr="Une image contenant stationnaire, vert, jaune, plastique&#10;&#10;Description générée automatiquement">
            <a:extLst>
              <a:ext uri="{FF2B5EF4-FFF2-40B4-BE49-F238E27FC236}">
                <a16:creationId xmlns:a16="http://schemas.microsoft.com/office/drawing/2014/main" id="{E4992578-A792-4A78-8EFB-7E832AB58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4539" y="3701513"/>
            <a:ext cx="781010" cy="781010"/>
          </a:xfrm>
          <a:prstGeom prst="rect">
            <a:avLst/>
          </a:prstGeom>
        </p:spPr>
      </p:pic>
      <p:pic>
        <p:nvPicPr>
          <p:cNvPr id="21" name="Image 20" descr="Une image contenant table, signe, ordinateur&#10;&#10;Description générée automatiquement">
            <a:hlinkClick r:id="rId5" action="ppaction://hlinksldjump"/>
            <a:extLst>
              <a:ext uri="{FF2B5EF4-FFF2-40B4-BE49-F238E27FC236}">
                <a16:creationId xmlns:a16="http://schemas.microsoft.com/office/drawing/2014/main" id="{CF19858A-DC8A-4A73-AA35-40561E95FED6}"/>
              </a:ext>
            </a:extLst>
          </p:cNvPr>
          <p:cNvPicPr>
            <a:picLocks noChangeAspect="1"/>
          </p:cNvPicPr>
          <p:nvPr/>
        </p:nvPicPr>
        <p:blipFill rotWithShape="1">
          <a:blip r:embed="rId6">
            <a:extLst>
              <a:ext uri="{28A0092B-C50C-407E-A947-70E740481C1C}">
                <a14:useLocalDpi xmlns:a14="http://schemas.microsoft.com/office/drawing/2010/main" val="0"/>
              </a:ext>
            </a:extLst>
          </a:blip>
          <a:srcRect b="37633"/>
          <a:stretch/>
        </p:blipFill>
        <p:spPr>
          <a:xfrm>
            <a:off x="2243668" y="361809"/>
            <a:ext cx="992778" cy="875894"/>
          </a:xfrm>
          <a:prstGeom prst="rect">
            <a:avLst/>
          </a:prstGeom>
        </p:spPr>
      </p:pic>
      <p:sp>
        <p:nvSpPr>
          <p:cNvPr id="22" name="Rectangle 21">
            <a:extLst>
              <a:ext uri="{FF2B5EF4-FFF2-40B4-BE49-F238E27FC236}">
                <a16:creationId xmlns:a16="http://schemas.microsoft.com/office/drawing/2014/main" id="{897DDF8E-2B56-440A-B6A9-EEB0845B70C2}"/>
              </a:ext>
            </a:extLst>
          </p:cNvPr>
          <p:cNvSpPr/>
          <p:nvPr/>
        </p:nvSpPr>
        <p:spPr>
          <a:xfrm>
            <a:off x="2203154" y="170530"/>
            <a:ext cx="1080000" cy="1080000"/>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4" name="Rectangle : coins arrondis 23">
            <a:hlinkClick r:id="rId7" action="ppaction://hlinksldjump"/>
            <a:extLst>
              <a:ext uri="{FF2B5EF4-FFF2-40B4-BE49-F238E27FC236}">
                <a16:creationId xmlns:a16="http://schemas.microsoft.com/office/drawing/2014/main" id="{3890BE69-F563-4E16-947C-6B46E1442491}"/>
              </a:ext>
            </a:extLst>
          </p:cNvPr>
          <p:cNvSpPr/>
          <p:nvPr/>
        </p:nvSpPr>
        <p:spPr>
          <a:xfrm>
            <a:off x="61531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Retour</a:t>
            </a:r>
            <a:endParaRPr lang="fr-CH"/>
          </a:p>
        </p:txBody>
      </p:sp>
    </p:spTree>
    <p:extLst>
      <p:ext uri="{BB962C8B-B14F-4D97-AF65-F5344CB8AC3E}">
        <p14:creationId xmlns:p14="http://schemas.microsoft.com/office/powerpoint/2010/main" val="18664778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FF00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70AD47"/>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5"/>
                                        </p:tgtEl>
                                        <p:attrNameLst>
                                          <p:attrName>fillcolor</p:attrName>
                                        </p:attrNameLst>
                                      </p:cBhvr>
                                      <p:to>
                                        <a:srgbClr val="FF0000"/>
                                      </p:to>
                                    </p:animClr>
                                    <p:set>
                                      <p:cBhvr>
                                        <p:cTn id="21" dur="2000" fill="hold"/>
                                        <p:tgtEl>
                                          <p:spTgt spid="5"/>
                                        </p:tgtEl>
                                        <p:attrNameLst>
                                          <p:attrName>fill.type</p:attrName>
                                        </p:attrNameLst>
                                      </p:cBhvr>
                                      <p:to>
                                        <p:strVal val="solid"/>
                                      </p:to>
                                    </p:set>
                                    <p:set>
                                      <p:cBhvr>
                                        <p:cTn id="22"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7"/>
                                        </p:tgtEl>
                                        <p:attrNameLst>
                                          <p:attrName>fillcolor</p:attrName>
                                        </p:attrNameLst>
                                      </p:cBhvr>
                                      <p:to>
                                        <a:srgbClr val="FF0000"/>
                                      </p:to>
                                    </p:animClr>
                                    <p:set>
                                      <p:cBhvr>
                                        <p:cTn id="28" dur="2000" fill="hold"/>
                                        <p:tgtEl>
                                          <p:spTgt spid="7"/>
                                        </p:tgtEl>
                                        <p:attrNameLst>
                                          <p:attrName>fill.type</p:attrName>
                                        </p:attrNameLst>
                                      </p:cBhvr>
                                      <p:to>
                                        <p:strVal val="solid"/>
                                      </p:to>
                                    </p:set>
                                    <p:set>
                                      <p:cBhvr>
                                        <p:cTn id="29"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8"/>
                                        </p:tgtEl>
                                        <p:attrNameLst>
                                          <p:attrName>fillcolor</p:attrName>
                                        </p:attrNameLst>
                                      </p:cBhvr>
                                      <p:to>
                                        <a:srgbClr val="70AD47"/>
                                      </p:to>
                                    </p:animClr>
                                    <p:set>
                                      <p:cBhvr>
                                        <p:cTn id="35" dur="2000" fill="hold"/>
                                        <p:tgtEl>
                                          <p:spTgt spid="8"/>
                                        </p:tgtEl>
                                        <p:attrNameLst>
                                          <p:attrName>fill.type</p:attrName>
                                        </p:attrNameLst>
                                      </p:cBhvr>
                                      <p:to>
                                        <p:strVal val="solid"/>
                                      </p:to>
                                    </p:set>
                                    <p:set>
                                      <p:cBhvr>
                                        <p:cTn id="36"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grpId="0" nodeType="clickEffect">
                                  <p:stCondLst>
                                    <p:cond delay="0"/>
                                  </p:stCondLst>
                                  <p:childTnLst>
                                    <p:animClr clrSpc="rgb" dir="cw">
                                      <p:cBhvr>
                                        <p:cTn id="41" dur="2000" fill="hold"/>
                                        <p:tgtEl>
                                          <p:spTgt spid="10"/>
                                        </p:tgtEl>
                                        <p:attrNameLst>
                                          <p:attrName>fillcolor</p:attrName>
                                        </p:attrNameLst>
                                      </p:cBhvr>
                                      <p:to>
                                        <a:srgbClr val="70AD47"/>
                                      </p:to>
                                    </p:animClr>
                                    <p:set>
                                      <p:cBhvr>
                                        <p:cTn id="42" dur="2000" fill="hold"/>
                                        <p:tgtEl>
                                          <p:spTgt spid="10"/>
                                        </p:tgtEl>
                                        <p:attrNameLst>
                                          <p:attrName>fill.type</p:attrName>
                                        </p:attrNameLst>
                                      </p:cBhvr>
                                      <p:to>
                                        <p:strVal val="solid"/>
                                      </p:to>
                                    </p:set>
                                    <p:set>
                                      <p:cBhvr>
                                        <p:cTn id="43"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7D11B4F-725C-44FF-B6FB-68AFED1EA364}"/>
              </a:ext>
            </a:extLst>
          </p:cNvPr>
          <p:cNvSpPr>
            <a:spLocks noGrp="1"/>
          </p:cNvSpPr>
          <p:nvPr>
            <p:ph type="title"/>
          </p:nvPr>
        </p:nvSpPr>
        <p:spPr>
          <a:xfrm>
            <a:off x="3619053" y="227682"/>
            <a:ext cx="5732544" cy="1144148"/>
          </a:xfrm>
        </p:spPr>
        <p:txBody>
          <a:bodyPr>
            <a:normAutofit/>
          </a:bodyPr>
          <a:lstStyle/>
          <a:p>
            <a:r>
              <a:rPr lang="fr-FR"/>
              <a:t>Rédiger un énoncé : Exemple</a:t>
            </a:r>
            <a:endParaRPr lang="fr-CH"/>
          </a:p>
        </p:txBody>
      </p:sp>
      <p:pic>
        <p:nvPicPr>
          <p:cNvPr id="9" name="Image 8" descr="Une image contenant table, signe, ordinateur&#10;&#10;Description générée automatiquement">
            <a:hlinkClick r:id="rId3" action="ppaction://hlinksldjump"/>
            <a:extLst>
              <a:ext uri="{FF2B5EF4-FFF2-40B4-BE49-F238E27FC236}">
                <a16:creationId xmlns:a16="http://schemas.microsoft.com/office/drawing/2014/main" id="{B871FBA9-7B88-4F84-BCBE-B959351B0E76}"/>
              </a:ext>
            </a:extLst>
          </p:cNvPr>
          <p:cNvPicPr>
            <a:picLocks noChangeAspect="1"/>
          </p:cNvPicPr>
          <p:nvPr/>
        </p:nvPicPr>
        <p:blipFill rotWithShape="1">
          <a:blip r:embed="rId4">
            <a:extLst>
              <a:ext uri="{28A0092B-C50C-407E-A947-70E740481C1C}">
                <a14:useLocalDpi xmlns:a14="http://schemas.microsoft.com/office/drawing/2010/main" val="0"/>
              </a:ext>
            </a:extLst>
          </a:blip>
          <a:srcRect b="37633"/>
          <a:stretch/>
        </p:blipFill>
        <p:spPr>
          <a:xfrm>
            <a:off x="2243668" y="361809"/>
            <a:ext cx="992778" cy="875894"/>
          </a:xfrm>
          <a:prstGeom prst="rect">
            <a:avLst/>
          </a:prstGeom>
        </p:spPr>
      </p:pic>
      <p:sp>
        <p:nvSpPr>
          <p:cNvPr id="10" name="Rectangle 9">
            <a:extLst>
              <a:ext uri="{FF2B5EF4-FFF2-40B4-BE49-F238E27FC236}">
                <a16:creationId xmlns:a16="http://schemas.microsoft.com/office/drawing/2014/main" id="{F216E532-03FE-47B6-A805-5F829E130636}"/>
              </a:ext>
            </a:extLst>
          </p:cNvPr>
          <p:cNvSpPr/>
          <p:nvPr/>
        </p:nvSpPr>
        <p:spPr>
          <a:xfrm>
            <a:off x="2203154" y="170530"/>
            <a:ext cx="1080000" cy="1080000"/>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2" name="Rectangle : coins arrondis 11">
            <a:hlinkClick r:id="rId5" action="ppaction://hlinksldjump"/>
            <a:extLst>
              <a:ext uri="{FF2B5EF4-FFF2-40B4-BE49-F238E27FC236}">
                <a16:creationId xmlns:a16="http://schemas.microsoft.com/office/drawing/2014/main" id="{0B3BD52E-83D7-44BE-84A0-02E68E89A70E}"/>
              </a:ext>
            </a:extLst>
          </p:cNvPr>
          <p:cNvSpPr/>
          <p:nvPr/>
        </p:nvSpPr>
        <p:spPr>
          <a:xfrm>
            <a:off x="61531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Retour</a:t>
            </a:r>
            <a:endParaRPr lang="fr-CH"/>
          </a:p>
        </p:txBody>
      </p:sp>
      <p:sp>
        <p:nvSpPr>
          <p:cNvPr id="13" name="Rectangle : avec coins arrondis en diagonale 12">
            <a:extLst>
              <a:ext uri="{FF2B5EF4-FFF2-40B4-BE49-F238E27FC236}">
                <a16:creationId xmlns:a16="http://schemas.microsoft.com/office/drawing/2014/main" id="{616236A4-050F-4A53-ADF1-A1A09FA0DDD2}"/>
              </a:ext>
            </a:extLst>
          </p:cNvPr>
          <p:cNvSpPr/>
          <p:nvPr/>
        </p:nvSpPr>
        <p:spPr>
          <a:xfrm>
            <a:off x="622564" y="1618570"/>
            <a:ext cx="6533610" cy="2362023"/>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b="1" u="sng">
              <a:solidFill>
                <a:schemeClr val="tx1"/>
              </a:solidFill>
            </a:endParaRPr>
          </a:p>
          <a:p>
            <a:r>
              <a:rPr lang="fr-FR" sz="2000" b="1" u="sng">
                <a:solidFill>
                  <a:schemeClr val="tx1"/>
                </a:solidFill>
              </a:rPr>
              <a:t>Enoncé </a:t>
            </a:r>
            <a:r>
              <a:rPr lang="fr-FR" sz="2000">
                <a:solidFill>
                  <a:schemeClr val="tx1"/>
                </a:solidFill>
              </a:rPr>
              <a:t> : </a:t>
            </a:r>
            <a:endParaRPr lang="fr-CH" sz="2000">
              <a:solidFill>
                <a:schemeClr val="tx1"/>
              </a:solidFill>
            </a:endParaRPr>
          </a:p>
          <a:p>
            <a:r>
              <a:rPr lang="fr-FR" sz="2000">
                <a:solidFill>
                  <a:schemeClr val="tx1"/>
                </a:solidFill>
              </a:rPr>
              <a:t> </a:t>
            </a:r>
            <a:endParaRPr lang="fr-CH" sz="2000">
              <a:solidFill>
                <a:schemeClr val="tx1"/>
              </a:solidFill>
            </a:endParaRPr>
          </a:p>
          <a:p>
            <a:r>
              <a:rPr lang="fr-FR" sz="2000" b="1">
                <a:solidFill>
                  <a:schemeClr val="tx1"/>
                </a:solidFill>
              </a:rPr>
              <a:t>En 1898, Emile Zola adresse une lettre ouverte au président de la République française. Son « J’accuse… !» dénonce la condamnation du capitaine Alfred Dreyfus. Quel quotidien en fit sa une ?</a:t>
            </a:r>
            <a:endParaRPr lang="fr-CH" sz="2000">
              <a:solidFill>
                <a:schemeClr val="tx1"/>
              </a:solidFill>
            </a:endParaRPr>
          </a:p>
          <a:p>
            <a:r>
              <a:rPr lang="fr-FR" sz="2000">
                <a:solidFill>
                  <a:schemeClr val="tx1"/>
                </a:solidFill>
              </a:rPr>
              <a:t> </a:t>
            </a:r>
            <a:endParaRPr lang="fr-FR" sz="2400">
              <a:solidFill>
                <a:schemeClr val="tx1"/>
              </a:solidFill>
            </a:endParaRPr>
          </a:p>
        </p:txBody>
      </p:sp>
      <p:sp>
        <p:nvSpPr>
          <p:cNvPr id="14" name="Organigramme : a">
            <a:extLst>
              <a:ext uri="{FF2B5EF4-FFF2-40B4-BE49-F238E27FC236}">
                <a16:creationId xmlns:a16="http://schemas.microsoft.com/office/drawing/2014/main" id="{D1E3CAFC-B678-409B-87B3-D23D3A3A098B}"/>
              </a:ext>
            </a:extLst>
          </p:cNvPr>
          <p:cNvSpPr/>
          <p:nvPr/>
        </p:nvSpPr>
        <p:spPr>
          <a:xfrm>
            <a:off x="8043718" y="1452630"/>
            <a:ext cx="1712761" cy="61941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Enoncé positif</a:t>
            </a:r>
            <a:endParaRPr lang="fr-CH">
              <a:solidFill>
                <a:schemeClr val="tx1"/>
              </a:solidFill>
            </a:endParaRPr>
          </a:p>
        </p:txBody>
      </p:sp>
      <p:pic>
        <p:nvPicPr>
          <p:cNvPr id="20" name="Image 19" descr="Une image contenant stationnaire, vert, jaune, plastique&#10;&#10;Description générée automatiquement">
            <a:extLst>
              <a:ext uri="{FF2B5EF4-FFF2-40B4-BE49-F238E27FC236}">
                <a16:creationId xmlns:a16="http://schemas.microsoft.com/office/drawing/2014/main" id="{36DA874B-0113-4762-917C-38A32367B8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13284" y="1371830"/>
            <a:ext cx="781010" cy="781010"/>
          </a:xfrm>
          <a:prstGeom prst="rect">
            <a:avLst/>
          </a:prstGeom>
        </p:spPr>
      </p:pic>
      <p:sp>
        <p:nvSpPr>
          <p:cNvPr id="18" name="Organigramme : Procédé 17">
            <a:extLst>
              <a:ext uri="{FF2B5EF4-FFF2-40B4-BE49-F238E27FC236}">
                <a16:creationId xmlns:a16="http://schemas.microsoft.com/office/drawing/2014/main" id="{087A3254-8474-4E44-A681-76904BBBDB17}"/>
              </a:ext>
            </a:extLst>
          </p:cNvPr>
          <p:cNvSpPr/>
          <p:nvPr/>
        </p:nvSpPr>
        <p:spPr>
          <a:xfrm>
            <a:off x="8043719" y="2417172"/>
            <a:ext cx="1712760" cy="615137"/>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Forme interrogative</a:t>
            </a:r>
            <a:endParaRPr lang="fr-CH">
              <a:solidFill>
                <a:schemeClr val="tx1"/>
              </a:solidFill>
            </a:endParaRPr>
          </a:p>
        </p:txBody>
      </p:sp>
      <p:pic>
        <p:nvPicPr>
          <p:cNvPr id="21" name="Image 20" descr="Une image contenant stationnaire, vert, jaune, plastique&#10;&#10;Description générée automatiquement">
            <a:extLst>
              <a:ext uri="{FF2B5EF4-FFF2-40B4-BE49-F238E27FC236}">
                <a16:creationId xmlns:a16="http://schemas.microsoft.com/office/drawing/2014/main" id="{E8FAF09E-2891-4FE5-A885-5B827FE9F3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13284" y="2309662"/>
            <a:ext cx="781010" cy="781010"/>
          </a:xfrm>
          <a:prstGeom prst="rect">
            <a:avLst/>
          </a:prstGeom>
        </p:spPr>
      </p:pic>
      <p:sp>
        <p:nvSpPr>
          <p:cNvPr id="19" name="Organigramme : Procédé 18">
            <a:extLst>
              <a:ext uri="{FF2B5EF4-FFF2-40B4-BE49-F238E27FC236}">
                <a16:creationId xmlns:a16="http://schemas.microsoft.com/office/drawing/2014/main" id="{B4C9A1F3-92DE-42FB-94FB-65E42D61BEE5}"/>
              </a:ext>
            </a:extLst>
          </p:cNvPr>
          <p:cNvSpPr/>
          <p:nvPr/>
        </p:nvSpPr>
        <p:spPr>
          <a:xfrm>
            <a:off x="8043718" y="3323811"/>
            <a:ext cx="1712759" cy="1039653"/>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Suffisamment complet pour pouvoir répondre</a:t>
            </a:r>
            <a:endParaRPr lang="fr-CH">
              <a:solidFill>
                <a:schemeClr val="tx1"/>
              </a:solidFill>
            </a:endParaRPr>
          </a:p>
        </p:txBody>
      </p:sp>
      <p:pic>
        <p:nvPicPr>
          <p:cNvPr id="22" name="Image 21" descr="Une image contenant stationnaire, vert, jaune, plastique&#10;&#10;Description générée automatiquement">
            <a:extLst>
              <a:ext uri="{FF2B5EF4-FFF2-40B4-BE49-F238E27FC236}">
                <a16:creationId xmlns:a16="http://schemas.microsoft.com/office/drawing/2014/main" id="{80B28EB0-B78D-4E57-A7F9-3DDD6814F6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13284" y="3453132"/>
            <a:ext cx="781010" cy="781010"/>
          </a:xfrm>
          <a:prstGeom prst="rect">
            <a:avLst/>
          </a:prstGeom>
        </p:spPr>
      </p:pic>
      <p:sp>
        <p:nvSpPr>
          <p:cNvPr id="25" name="Rectangle : avec coins arrondis en diagonale 24">
            <a:extLst>
              <a:ext uri="{FF2B5EF4-FFF2-40B4-BE49-F238E27FC236}">
                <a16:creationId xmlns:a16="http://schemas.microsoft.com/office/drawing/2014/main" id="{CA03757B-92C3-4E79-BD2A-F18B049883AD}"/>
              </a:ext>
            </a:extLst>
          </p:cNvPr>
          <p:cNvSpPr/>
          <p:nvPr/>
        </p:nvSpPr>
        <p:spPr>
          <a:xfrm>
            <a:off x="622564" y="4227333"/>
            <a:ext cx="6533610" cy="1335268"/>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lphaLcPeriod"/>
            </a:pPr>
            <a:r>
              <a:rPr lang="fr-FR" sz="2000">
                <a:solidFill>
                  <a:schemeClr val="tx1"/>
                </a:solidFill>
              </a:rPr>
              <a:t>Le Matin		  b. Aujourd’hui</a:t>
            </a:r>
          </a:p>
          <a:p>
            <a:pPr marL="457200" indent="-457200">
              <a:buAutoNum type="alphaLcPeriod"/>
            </a:pPr>
            <a:endParaRPr lang="fr-FR" sz="2000">
              <a:solidFill>
                <a:schemeClr val="tx1"/>
              </a:solidFill>
            </a:endParaRPr>
          </a:p>
          <a:p>
            <a:r>
              <a:rPr lang="fr-FR" sz="2000">
                <a:solidFill>
                  <a:schemeClr val="tx1"/>
                </a:solidFill>
              </a:rPr>
              <a:t>			</a:t>
            </a:r>
            <a:endParaRPr lang="fr-CH" sz="2000">
              <a:solidFill>
                <a:schemeClr val="tx1"/>
              </a:solidFill>
            </a:endParaRPr>
          </a:p>
        </p:txBody>
      </p:sp>
      <p:sp>
        <p:nvSpPr>
          <p:cNvPr id="29" name="Rectangle : coins arrondis 28">
            <a:extLst>
              <a:ext uri="{FF2B5EF4-FFF2-40B4-BE49-F238E27FC236}">
                <a16:creationId xmlns:a16="http://schemas.microsoft.com/office/drawing/2014/main" id="{948CB7ED-6AAB-4AD6-A05A-5BD05C5E1276}"/>
              </a:ext>
            </a:extLst>
          </p:cNvPr>
          <p:cNvSpPr/>
          <p:nvPr/>
        </p:nvSpPr>
        <p:spPr>
          <a:xfrm>
            <a:off x="4955613" y="4968653"/>
            <a:ext cx="1574799" cy="36933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Solution</a:t>
            </a:r>
            <a:endParaRPr lang="fr-CH">
              <a:solidFill>
                <a:sysClr val="windowText" lastClr="000000"/>
              </a:solidFill>
            </a:endParaRPr>
          </a:p>
        </p:txBody>
      </p:sp>
      <p:sp>
        <p:nvSpPr>
          <p:cNvPr id="31" name="Rectangle 30">
            <a:extLst>
              <a:ext uri="{FF2B5EF4-FFF2-40B4-BE49-F238E27FC236}">
                <a16:creationId xmlns:a16="http://schemas.microsoft.com/office/drawing/2014/main" id="{FC5E4548-71A2-4905-B281-E41B87CD6D6F}"/>
              </a:ext>
            </a:extLst>
          </p:cNvPr>
          <p:cNvSpPr/>
          <p:nvPr/>
        </p:nvSpPr>
        <p:spPr>
          <a:xfrm>
            <a:off x="4841811" y="4407982"/>
            <a:ext cx="1254189" cy="400110"/>
          </a:xfrm>
          <a:prstGeom prst="rect">
            <a:avLst/>
          </a:prstGeom>
        </p:spPr>
        <p:txBody>
          <a:bodyPr wrap="none">
            <a:spAutoFit/>
          </a:bodyPr>
          <a:lstStyle/>
          <a:p>
            <a:r>
              <a:rPr lang="fr-FR" sz="2000"/>
              <a:t>c. L’Aurore</a:t>
            </a:r>
            <a:endParaRPr lang="fr-CH" sz="2000"/>
          </a:p>
        </p:txBody>
      </p:sp>
      <p:sp>
        <p:nvSpPr>
          <p:cNvPr id="16" name="Rectangle : coins arrondis 15">
            <a:hlinkClick r:id="rId3" action="ppaction://hlinksldjump"/>
            <a:extLst>
              <a:ext uri="{FF2B5EF4-FFF2-40B4-BE49-F238E27FC236}">
                <a16:creationId xmlns:a16="http://schemas.microsoft.com/office/drawing/2014/main" id="{99F3C2D4-0A7E-4D7F-B6C7-3E97EB0266B2}"/>
              </a:ext>
            </a:extLst>
          </p:cNvPr>
          <p:cNvSpPr/>
          <p:nvPr/>
        </p:nvSpPr>
        <p:spPr>
          <a:xfrm>
            <a:off x="7841858" y="6155615"/>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Théorie</a:t>
            </a:r>
            <a:endParaRPr lang="fr-CH"/>
          </a:p>
        </p:txBody>
      </p:sp>
      <p:cxnSp>
        <p:nvCxnSpPr>
          <p:cNvPr id="17" name="Connecteur droit avec flèche 16">
            <a:extLst>
              <a:ext uri="{FF2B5EF4-FFF2-40B4-BE49-F238E27FC236}">
                <a16:creationId xmlns:a16="http://schemas.microsoft.com/office/drawing/2014/main" id="{C0C26580-CD12-4E7B-BEEF-9BDA26B11B56}"/>
              </a:ext>
            </a:extLst>
          </p:cNvPr>
          <p:cNvCxnSpPr>
            <a:cxnSpLocks/>
          </p:cNvCxnSpPr>
          <p:nvPr/>
        </p:nvCxnSpPr>
        <p:spPr>
          <a:xfrm flipH="1">
            <a:off x="7212979" y="1634683"/>
            <a:ext cx="773934" cy="3160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8849D468-528B-47A0-9865-7B8BA6A42AD1}"/>
              </a:ext>
            </a:extLst>
          </p:cNvPr>
          <p:cNvCxnSpPr>
            <a:cxnSpLocks/>
          </p:cNvCxnSpPr>
          <p:nvPr/>
        </p:nvCxnSpPr>
        <p:spPr>
          <a:xfrm flipH="1">
            <a:off x="7212979" y="2690256"/>
            <a:ext cx="802338" cy="344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16AFFCA3-8CBA-48BF-92D1-6575E4A9933B}"/>
              </a:ext>
            </a:extLst>
          </p:cNvPr>
          <p:cNvCxnSpPr>
            <a:cxnSpLocks/>
          </p:cNvCxnSpPr>
          <p:nvPr/>
        </p:nvCxnSpPr>
        <p:spPr>
          <a:xfrm flipH="1" flipV="1">
            <a:off x="7212979" y="3843637"/>
            <a:ext cx="788136" cy="1525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1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42" presetClass="entr" presetSubtype="0" fill="hold" nodeType="withEffect">
                                  <p:stCondLst>
                                    <p:cond delay="5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6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28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9"/>
                    </p:tgtEl>
                  </p:cond>
                </p:stCondLst>
                <p:endSync evt="end" delay="0">
                  <p:rtn val="all"/>
                </p:endSync>
                <p:childTnLst>
                  <p:par>
                    <p:cTn id="45" fill="hold">
                      <p:stCondLst>
                        <p:cond delay="0"/>
                      </p:stCondLst>
                      <p:childTnLst>
                        <p:par>
                          <p:cTn id="46" fill="hold">
                            <p:stCondLst>
                              <p:cond delay="0"/>
                            </p:stCondLst>
                            <p:childTnLst>
                              <p:par>
                                <p:cTn id="47" presetID="16" presetClass="emph" presetSubtype="0" fill="hold" grpId="0" nodeType="clickEffect">
                                  <p:stCondLst>
                                    <p:cond delay="0"/>
                                  </p:stCondLst>
                                  <p:iterate type="lt">
                                    <p:tmPct val="4000"/>
                                  </p:iterate>
                                  <p:childTnLst>
                                    <p:set>
                                      <p:cBhvr override="childStyle">
                                        <p:cTn id="48" dur="500" fill="hold"/>
                                        <p:tgtEl>
                                          <p:spTgt spid="31"/>
                                        </p:tgtEl>
                                        <p:attrNameLst>
                                          <p:attrName>style.color</p:attrName>
                                        </p:attrNameLst>
                                      </p:cBhvr>
                                      <p:to>
                                        <p:clrVal>
                                          <a:srgbClr val="00B050"/>
                                        </p:clrVal>
                                      </p:to>
                                    </p:set>
                                    <p:set>
                                      <p:cBhvr>
                                        <p:cTn id="49" dur="500" fill="hold"/>
                                        <p:tgtEl>
                                          <p:spTgt spid="31"/>
                                        </p:tgtEl>
                                        <p:attrNameLst>
                                          <p:attrName>fillcolor</p:attrName>
                                        </p:attrNameLst>
                                      </p:cBhvr>
                                      <p:to>
                                        <p:clrVal>
                                          <a:srgbClr val="00B050"/>
                                        </p:clrVal>
                                      </p:to>
                                    </p:set>
                                    <p:set>
                                      <p:cBhvr>
                                        <p:cTn id="50" dur="500" fill="hold"/>
                                        <p:tgtEl>
                                          <p:spTgt spid="31"/>
                                        </p:tgtEl>
                                        <p:attrNameLst>
                                          <p:attrName>fill.type</p:attrName>
                                        </p:attrNameLst>
                                      </p:cBhvr>
                                      <p:to>
                                        <p:strVal val="solid"/>
                                      </p:to>
                                    </p:set>
                                  </p:childTnLst>
                                </p:cTn>
                              </p:par>
                            </p:childTnLst>
                          </p:cTn>
                        </p:par>
                      </p:childTnLst>
                    </p:cTn>
                  </p:par>
                </p:childTnLst>
              </p:cTn>
              <p:nextCondLst>
                <p:cond evt="onClick" delay="0">
                  <p:tgtEl>
                    <p:spTgt spid="29"/>
                  </p:tgtEl>
                </p:cond>
              </p:nextCondLst>
            </p:seq>
          </p:childTnLst>
        </p:cTn>
      </p:par>
    </p:tnLst>
    <p:bldLst>
      <p:bldP spid="14" grpId="0" animBg="1"/>
      <p:bldP spid="18" grpId="0" animBg="1"/>
      <p:bldP spid="19" grpId="0" animBg="1"/>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hlinkClick r:id="rId2" action="ppaction://hlinksldjump"/>
            <a:extLst>
              <a:ext uri="{FF2B5EF4-FFF2-40B4-BE49-F238E27FC236}">
                <a16:creationId xmlns:a16="http://schemas.microsoft.com/office/drawing/2014/main" id="{CD5B7B09-62B4-4E99-AFED-D97492050DFB}"/>
              </a:ext>
            </a:extLst>
          </p:cNvPr>
          <p:cNvSpPr/>
          <p:nvPr/>
        </p:nvSpPr>
        <p:spPr>
          <a:xfrm>
            <a:off x="8119538" y="6088115"/>
            <a:ext cx="1574799" cy="54916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Exemple</a:t>
            </a:r>
            <a:endParaRPr lang="fr-CH">
              <a:solidFill>
                <a:sysClr val="windowText" lastClr="000000"/>
              </a:solidFill>
            </a:endParaRPr>
          </a:p>
        </p:txBody>
      </p:sp>
      <p:sp>
        <p:nvSpPr>
          <p:cNvPr id="2" name="Titre 1">
            <a:extLst>
              <a:ext uri="{FF2B5EF4-FFF2-40B4-BE49-F238E27FC236}">
                <a16:creationId xmlns:a16="http://schemas.microsoft.com/office/drawing/2014/main" id="{40CDCDF4-B00A-4DF8-A6BA-1480C8426ED5}"/>
              </a:ext>
            </a:extLst>
          </p:cNvPr>
          <p:cNvSpPr>
            <a:spLocks noGrp="1"/>
          </p:cNvSpPr>
          <p:nvPr>
            <p:ph type="title"/>
          </p:nvPr>
        </p:nvSpPr>
        <p:spPr>
          <a:xfrm>
            <a:off x="3199423" y="552450"/>
            <a:ext cx="7900461" cy="695326"/>
          </a:xfrm>
        </p:spPr>
        <p:txBody>
          <a:bodyPr>
            <a:normAutofit fontScale="90000"/>
          </a:bodyPr>
          <a:lstStyle/>
          <a:p>
            <a:r>
              <a:rPr lang="fr-FR"/>
              <a:t>Pour rédiger une rétroaction (feedback) instructive, on peut :  </a:t>
            </a:r>
            <a:r>
              <a:rPr lang="fr-FR" b="0" i="1"/>
              <a:t>(Cliquez pour vérifier)</a:t>
            </a:r>
            <a:endParaRPr lang="fr-CH"/>
          </a:p>
        </p:txBody>
      </p:sp>
      <p:sp>
        <p:nvSpPr>
          <p:cNvPr id="39" name="Organigramme : a">
            <a:extLst>
              <a:ext uri="{FF2B5EF4-FFF2-40B4-BE49-F238E27FC236}">
                <a16:creationId xmlns:a16="http://schemas.microsoft.com/office/drawing/2014/main" id="{D4894486-6267-446D-8C77-DAE2C1FEB4ED}"/>
              </a:ext>
            </a:extLst>
          </p:cNvPr>
          <p:cNvSpPr/>
          <p:nvPr/>
        </p:nvSpPr>
        <p:spPr>
          <a:xfrm>
            <a:off x="974475" y="2170205"/>
            <a:ext cx="3979878" cy="61941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A) Se contenter de valider les réponses</a:t>
            </a:r>
            <a:endParaRPr lang="fr-CH">
              <a:solidFill>
                <a:schemeClr val="tx1"/>
              </a:solidFill>
            </a:endParaRPr>
          </a:p>
        </p:txBody>
      </p:sp>
      <p:sp>
        <p:nvSpPr>
          <p:cNvPr id="41" name="Organigramme : C">
            <a:extLst>
              <a:ext uri="{FF2B5EF4-FFF2-40B4-BE49-F238E27FC236}">
                <a16:creationId xmlns:a16="http://schemas.microsoft.com/office/drawing/2014/main" id="{12AEDD85-098A-43D6-A5EE-4BE5C89ED955}"/>
              </a:ext>
            </a:extLst>
          </p:cNvPr>
          <p:cNvSpPr/>
          <p:nvPr/>
        </p:nvSpPr>
        <p:spPr>
          <a:xfrm>
            <a:off x="974474" y="3791995"/>
            <a:ext cx="3979878" cy="619412"/>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C) Différer le  feedback jusqu’au prochain présentiel  </a:t>
            </a:r>
            <a:endParaRPr lang="fr-CH">
              <a:solidFill>
                <a:schemeClr val="tx1"/>
              </a:solidFill>
            </a:endParaRPr>
          </a:p>
        </p:txBody>
      </p:sp>
      <p:sp>
        <p:nvSpPr>
          <p:cNvPr id="43" name="Organigramme : B">
            <a:extLst>
              <a:ext uri="{FF2B5EF4-FFF2-40B4-BE49-F238E27FC236}">
                <a16:creationId xmlns:a16="http://schemas.microsoft.com/office/drawing/2014/main" id="{485F6BA8-F87C-4A76-A577-E21A9BA3A06B}"/>
              </a:ext>
            </a:extLst>
          </p:cNvPr>
          <p:cNvSpPr/>
          <p:nvPr/>
        </p:nvSpPr>
        <p:spPr>
          <a:xfrm>
            <a:off x="974474" y="2981099"/>
            <a:ext cx="3979878" cy="619413"/>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B) Indiquer à l’étudiant de chercher la réponse</a:t>
            </a:r>
          </a:p>
        </p:txBody>
      </p:sp>
      <p:sp>
        <p:nvSpPr>
          <p:cNvPr id="50" name="Organigramme : Procédé 49">
            <a:extLst>
              <a:ext uri="{FF2B5EF4-FFF2-40B4-BE49-F238E27FC236}">
                <a16:creationId xmlns:a16="http://schemas.microsoft.com/office/drawing/2014/main" id="{673AD17E-1EA8-4D5B-A3D4-651F761260D5}"/>
              </a:ext>
            </a:extLst>
          </p:cNvPr>
          <p:cNvSpPr/>
          <p:nvPr/>
        </p:nvSpPr>
        <p:spPr>
          <a:xfrm>
            <a:off x="7074586" y="2170087"/>
            <a:ext cx="3963349" cy="615137"/>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D) Copier-coller un bref  paragraphe correspondant du cours</a:t>
            </a:r>
            <a:endParaRPr lang="fr-CH">
              <a:solidFill>
                <a:schemeClr val="tx1"/>
              </a:solidFill>
            </a:endParaRPr>
          </a:p>
        </p:txBody>
      </p:sp>
      <p:sp>
        <p:nvSpPr>
          <p:cNvPr id="51" name="Organigramme : Procédé 50">
            <a:extLst>
              <a:ext uri="{FF2B5EF4-FFF2-40B4-BE49-F238E27FC236}">
                <a16:creationId xmlns:a16="http://schemas.microsoft.com/office/drawing/2014/main" id="{03FA720B-9CB8-42EB-ACF9-EC7726BCD728}"/>
              </a:ext>
            </a:extLst>
          </p:cNvPr>
          <p:cNvSpPr/>
          <p:nvPr/>
        </p:nvSpPr>
        <p:spPr>
          <a:xfrm>
            <a:off x="7074585" y="2985257"/>
            <a:ext cx="3963349" cy="615137"/>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E) Préciser le raisonnement ou ses étapes</a:t>
            </a:r>
            <a:endParaRPr lang="fr-CH">
              <a:solidFill>
                <a:schemeClr val="tx1"/>
              </a:solidFill>
            </a:endParaRPr>
          </a:p>
        </p:txBody>
      </p:sp>
      <p:sp>
        <p:nvSpPr>
          <p:cNvPr id="52" name="Organigramme : Procédé 51">
            <a:extLst>
              <a:ext uri="{FF2B5EF4-FFF2-40B4-BE49-F238E27FC236}">
                <a16:creationId xmlns:a16="http://schemas.microsoft.com/office/drawing/2014/main" id="{78CFCC0F-53BC-4976-AC5D-A3CB267B63E4}"/>
              </a:ext>
            </a:extLst>
          </p:cNvPr>
          <p:cNvSpPr/>
          <p:nvPr/>
        </p:nvSpPr>
        <p:spPr>
          <a:xfrm>
            <a:off x="7074585" y="3796152"/>
            <a:ext cx="3963349" cy="615137"/>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F) Exclure les distracteurs et expliquer pourquoi</a:t>
            </a:r>
            <a:endParaRPr lang="fr-CH">
              <a:solidFill>
                <a:schemeClr val="tx1"/>
              </a:solidFill>
            </a:endParaRPr>
          </a:p>
        </p:txBody>
      </p:sp>
      <p:sp>
        <p:nvSpPr>
          <p:cNvPr id="12" name="Rectangle : coins arrondis 11">
            <a:extLst>
              <a:ext uri="{FF2B5EF4-FFF2-40B4-BE49-F238E27FC236}">
                <a16:creationId xmlns:a16="http://schemas.microsoft.com/office/drawing/2014/main" id="{A030DCBE-C18C-4B06-A418-2D6EA3B50C19}"/>
              </a:ext>
            </a:extLst>
          </p:cNvPr>
          <p:cNvSpPr/>
          <p:nvPr/>
        </p:nvSpPr>
        <p:spPr>
          <a:xfrm>
            <a:off x="8247587" y="4894470"/>
            <a:ext cx="2790347" cy="44340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Corrigé instantané</a:t>
            </a:r>
            <a:endParaRPr lang="fr-CH">
              <a:solidFill>
                <a:sysClr val="windowText" lastClr="000000"/>
              </a:solidFill>
            </a:endParaRPr>
          </a:p>
        </p:txBody>
      </p:sp>
      <p:pic>
        <p:nvPicPr>
          <p:cNvPr id="14" name="Image 13" descr="Une image contenant stationnaire, vert, jaune, plastique&#10;&#10;Description générée automatiquement">
            <a:extLst>
              <a:ext uri="{FF2B5EF4-FFF2-40B4-BE49-F238E27FC236}">
                <a16:creationId xmlns:a16="http://schemas.microsoft.com/office/drawing/2014/main" id="{7E6B9E5C-5799-43AF-B06B-261335A17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9884" y="2868277"/>
            <a:ext cx="781010" cy="781010"/>
          </a:xfrm>
          <a:prstGeom prst="rect">
            <a:avLst/>
          </a:prstGeom>
        </p:spPr>
      </p:pic>
      <p:pic>
        <p:nvPicPr>
          <p:cNvPr id="15" name="Image 14" descr="Une image contenant dessin&#10;&#10;Description générée automatiquement">
            <a:extLst>
              <a:ext uri="{FF2B5EF4-FFF2-40B4-BE49-F238E27FC236}">
                <a16:creationId xmlns:a16="http://schemas.microsoft.com/office/drawing/2014/main" id="{53C1F9FB-42DE-40A0-BB6E-37893FD899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6331" y="2059894"/>
            <a:ext cx="808383" cy="808383"/>
          </a:xfrm>
          <a:prstGeom prst="rect">
            <a:avLst/>
          </a:prstGeom>
        </p:spPr>
      </p:pic>
      <p:pic>
        <p:nvPicPr>
          <p:cNvPr id="16" name="Image 15" descr="Une image contenant dessin&#10;&#10;Description générée automatiquement">
            <a:extLst>
              <a:ext uri="{FF2B5EF4-FFF2-40B4-BE49-F238E27FC236}">
                <a16:creationId xmlns:a16="http://schemas.microsoft.com/office/drawing/2014/main" id="{EE518C85-905E-41BB-AB93-E5A2835EDC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577" y="2898248"/>
            <a:ext cx="808383" cy="808383"/>
          </a:xfrm>
          <a:prstGeom prst="rect">
            <a:avLst/>
          </a:prstGeom>
        </p:spPr>
      </p:pic>
      <p:pic>
        <p:nvPicPr>
          <p:cNvPr id="17" name="Image 16" descr="Une image contenant dessin&#10;&#10;Description générée automatiquement">
            <a:extLst>
              <a:ext uri="{FF2B5EF4-FFF2-40B4-BE49-F238E27FC236}">
                <a16:creationId xmlns:a16="http://schemas.microsoft.com/office/drawing/2014/main" id="{C6B20D19-DF4E-4A42-88BF-A19CBFD75A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577" y="3727484"/>
            <a:ext cx="808383" cy="808383"/>
          </a:xfrm>
          <a:prstGeom prst="rect">
            <a:avLst/>
          </a:prstGeom>
        </p:spPr>
      </p:pic>
      <p:pic>
        <p:nvPicPr>
          <p:cNvPr id="18" name="Image 17" descr="Une image contenant stationnaire, vert, jaune, plastique&#10;&#10;Description générée automatiquement">
            <a:extLst>
              <a:ext uri="{FF2B5EF4-FFF2-40B4-BE49-F238E27FC236}">
                <a16:creationId xmlns:a16="http://schemas.microsoft.com/office/drawing/2014/main" id="{0A46B8A3-662A-4AA4-888B-6B2220301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9884" y="2029923"/>
            <a:ext cx="781010" cy="781010"/>
          </a:xfrm>
          <a:prstGeom prst="rect">
            <a:avLst/>
          </a:prstGeom>
        </p:spPr>
      </p:pic>
      <p:pic>
        <p:nvPicPr>
          <p:cNvPr id="19" name="Image 18" descr="Une image contenant stationnaire, vert, jaune, plastique&#10;&#10;Description générée automatiquement">
            <a:extLst>
              <a:ext uri="{FF2B5EF4-FFF2-40B4-BE49-F238E27FC236}">
                <a16:creationId xmlns:a16="http://schemas.microsoft.com/office/drawing/2014/main" id="{745693E2-BFB9-4987-BF0D-CDFFCED5E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9884" y="3633969"/>
            <a:ext cx="781010" cy="781010"/>
          </a:xfrm>
          <a:prstGeom prst="rect">
            <a:avLst/>
          </a:prstGeom>
        </p:spPr>
      </p:pic>
      <p:pic>
        <p:nvPicPr>
          <p:cNvPr id="20" name="Image 19" descr="Une image contenant chemise&#10;&#10;Description générée automatiquement">
            <a:hlinkClick r:id="rId5" action="ppaction://hlinksldjump"/>
            <a:extLst>
              <a:ext uri="{FF2B5EF4-FFF2-40B4-BE49-F238E27FC236}">
                <a16:creationId xmlns:a16="http://schemas.microsoft.com/office/drawing/2014/main" id="{AA86D795-7437-4BE9-A72C-8C330CDBDB84}"/>
              </a:ext>
            </a:extLst>
          </p:cNvPr>
          <p:cNvPicPr>
            <a:picLocks noChangeAspect="1"/>
          </p:cNvPicPr>
          <p:nvPr/>
        </p:nvPicPr>
        <p:blipFill rotWithShape="1">
          <a:blip r:embed="rId6">
            <a:extLst>
              <a:ext uri="{28A0092B-C50C-407E-A947-70E740481C1C}">
                <a14:useLocalDpi xmlns:a14="http://schemas.microsoft.com/office/drawing/2010/main" val="0"/>
              </a:ext>
            </a:extLst>
          </a:blip>
          <a:srcRect t="35000"/>
          <a:stretch/>
        </p:blipFill>
        <p:spPr>
          <a:xfrm>
            <a:off x="2264152" y="288219"/>
            <a:ext cx="935271" cy="859984"/>
          </a:xfrm>
          <a:prstGeom prst="rect">
            <a:avLst/>
          </a:prstGeom>
        </p:spPr>
      </p:pic>
      <p:sp>
        <p:nvSpPr>
          <p:cNvPr id="21" name="Rectangle 20">
            <a:extLst>
              <a:ext uri="{FF2B5EF4-FFF2-40B4-BE49-F238E27FC236}">
                <a16:creationId xmlns:a16="http://schemas.microsoft.com/office/drawing/2014/main" id="{09DF3CCA-3541-4A48-BED4-DDEB916C8DDE}"/>
              </a:ext>
            </a:extLst>
          </p:cNvPr>
          <p:cNvSpPr/>
          <p:nvPr/>
        </p:nvSpPr>
        <p:spPr>
          <a:xfrm>
            <a:off x="2203154" y="170530"/>
            <a:ext cx="1080000" cy="1080000"/>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2" name="Rectangle : coins arrondis 21">
            <a:hlinkClick r:id="rId7" action="ppaction://hlinksldjump"/>
            <a:extLst>
              <a:ext uri="{FF2B5EF4-FFF2-40B4-BE49-F238E27FC236}">
                <a16:creationId xmlns:a16="http://schemas.microsoft.com/office/drawing/2014/main" id="{28B8C076-955A-4CF3-87C9-503AB114F26C}"/>
              </a:ext>
            </a:extLst>
          </p:cNvPr>
          <p:cNvSpPr/>
          <p:nvPr/>
        </p:nvSpPr>
        <p:spPr>
          <a:xfrm>
            <a:off x="61531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Retour</a:t>
            </a:r>
            <a:endParaRPr lang="fr-CH"/>
          </a:p>
        </p:txBody>
      </p:sp>
    </p:spTree>
    <p:extLst>
      <p:ext uri="{BB962C8B-B14F-4D97-AF65-F5344CB8AC3E}">
        <p14:creationId xmlns:p14="http://schemas.microsoft.com/office/powerpoint/2010/main" val="14566630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9"/>
                                        </p:tgtEl>
                                        <p:attrNameLst>
                                          <p:attrName>fillcolor</p:attrName>
                                        </p:attrNameLst>
                                      </p:cBhvr>
                                      <p:to>
                                        <a:srgbClr val="FF0000"/>
                                      </p:to>
                                    </p:animClr>
                                    <p:set>
                                      <p:cBhvr>
                                        <p:cTn id="7" dur="2000" fill="hold"/>
                                        <p:tgtEl>
                                          <p:spTgt spid="39"/>
                                        </p:tgtEl>
                                        <p:attrNameLst>
                                          <p:attrName>fill.type</p:attrName>
                                        </p:attrNameLst>
                                      </p:cBhvr>
                                      <p:to>
                                        <p:strVal val="solid"/>
                                      </p:to>
                                    </p:set>
                                    <p:set>
                                      <p:cBhvr>
                                        <p:cTn id="8" dur="2000" fill="hold"/>
                                        <p:tgtEl>
                                          <p:spTgt spid="39"/>
                                        </p:tgtEl>
                                        <p:attrNameLst>
                                          <p:attrName>fill.on</p:attrName>
                                        </p:attrNameLst>
                                      </p:cBhvr>
                                      <p:to>
                                        <p:strVal val="true"/>
                                      </p:to>
                                    </p:set>
                                  </p:childTnLst>
                                </p:cTn>
                              </p:par>
                            </p:childTnLst>
                          </p:cTn>
                        </p:par>
                      </p:childTnLst>
                    </p:cTn>
                  </p:par>
                </p:childTnLst>
              </p:cTn>
              <p:nextCondLst>
                <p:cond evt="onClick" delay="0">
                  <p:tgtEl>
                    <p:spTgt spid="39"/>
                  </p:tgtEl>
                </p:cond>
              </p:nextCondLst>
            </p:seq>
            <p:seq concurrent="1" nextAc="seek">
              <p:cTn id="9" restart="whenNotActive" fill="hold" evtFilter="cancelBubble" nodeType="interactiveSeq">
                <p:stCondLst>
                  <p:cond evt="onClick" delay="0">
                    <p:tgtEl>
                      <p:spTgt spid="4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grpId="0" nodeType="clickEffect">
                                  <p:stCondLst>
                                    <p:cond delay="0"/>
                                  </p:stCondLst>
                                  <p:childTnLst>
                                    <p:animClr clrSpc="rgb" dir="cw">
                                      <p:cBhvr>
                                        <p:cTn id="13" dur="2000" fill="hold"/>
                                        <p:tgtEl>
                                          <p:spTgt spid="43"/>
                                        </p:tgtEl>
                                        <p:attrNameLst>
                                          <p:attrName>fillcolor</p:attrName>
                                        </p:attrNameLst>
                                      </p:cBhvr>
                                      <p:to>
                                        <a:srgbClr val="FF0000"/>
                                      </p:to>
                                    </p:animClr>
                                    <p:set>
                                      <p:cBhvr>
                                        <p:cTn id="14" dur="2000" fill="hold"/>
                                        <p:tgtEl>
                                          <p:spTgt spid="43"/>
                                        </p:tgtEl>
                                        <p:attrNameLst>
                                          <p:attrName>fill.type</p:attrName>
                                        </p:attrNameLst>
                                      </p:cBhvr>
                                      <p:to>
                                        <p:strVal val="solid"/>
                                      </p:to>
                                    </p:set>
                                    <p:set>
                                      <p:cBhvr>
                                        <p:cTn id="15" dur="200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6" restart="whenNotActive" fill="hold" evtFilter="cancelBubble" nodeType="interactiveSeq">
                <p:stCondLst>
                  <p:cond evt="onClick" delay="0">
                    <p:tgtEl>
                      <p:spTgt spid="4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grpId="0" nodeType="clickEffect">
                                  <p:stCondLst>
                                    <p:cond delay="0"/>
                                  </p:stCondLst>
                                  <p:childTnLst>
                                    <p:animClr clrSpc="rgb" dir="cw">
                                      <p:cBhvr>
                                        <p:cTn id="20" dur="2000" fill="hold"/>
                                        <p:tgtEl>
                                          <p:spTgt spid="41"/>
                                        </p:tgtEl>
                                        <p:attrNameLst>
                                          <p:attrName>fillcolor</p:attrName>
                                        </p:attrNameLst>
                                      </p:cBhvr>
                                      <p:to>
                                        <a:srgbClr val="FF0000"/>
                                      </p:to>
                                    </p:animClr>
                                    <p:set>
                                      <p:cBhvr>
                                        <p:cTn id="21" dur="2000" fill="hold"/>
                                        <p:tgtEl>
                                          <p:spTgt spid="41"/>
                                        </p:tgtEl>
                                        <p:attrNameLst>
                                          <p:attrName>fill.type</p:attrName>
                                        </p:attrNameLst>
                                      </p:cBhvr>
                                      <p:to>
                                        <p:strVal val="solid"/>
                                      </p:to>
                                    </p:set>
                                    <p:set>
                                      <p:cBhvr>
                                        <p:cTn id="22" dur="2000" fill="hold"/>
                                        <p:tgtEl>
                                          <p:spTgt spid="41"/>
                                        </p:tgtEl>
                                        <p:attrNameLst>
                                          <p:attrName>fill.on</p:attrName>
                                        </p:attrNameLst>
                                      </p:cBhvr>
                                      <p:to>
                                        <p:strVal val="true"/>
                                      </p:to>
                                    </p:set>
                                  </p:childTnLst>
                                </p:cTn>
                              </p:par>
                            </p:childTnLst>
                          </p:cTn>
                        </p:par>
                      </p:childTnLst>
                    </p:cTn>
                  </p:par>
                </p:childTnLst>
              </p:cTn>
              <p:nextCondLst>
                <p:cond evt="onClick" delay="0">
                  <p:tgtEl>
                    <p:spTgt spid="41"/>
                  </p:tgtEl>
                </p:cond>
              </p:nextCondLst>
            </p:seq>
            <p:seq concurrent="1" nextAc="seek">
              <p:cTn id="23" restart="whenNotActive" fill="hold" evtFilter="cancelBubble" nodeType="interactiveSeq">
                <p:stCondLst>
                  <p:cond evt="onClick" delay="0">
                    <p:tgtEl>
                      <p:spTgt spid="50"/>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grpId="0" nodeType="clickEffect">
                                  <p:stCondLst>
                                    <p:cond delay="0"/>
                                  </p:stCondLst>
                                  <p:childTnLst>
                                    <p:animClr clrSpc="rgb" dir="cw">
                                      <p:cBhvr>
                                        <p:cTn id="27" dur="2000" fill="hold"/>
                                        <p:tgtEl>
                                          <p:spTgt spid="50"/>
                                        </p:tgtEl>
                                        <p:attrNameLst>
                                          <p:attrName>fillcolor</p:attrName>
                                        </p:attrNameLst>
                                      </p:cBhvr>
                                      <p:to>
                                        <a:srgbClr val="70AD47"/>
                                      </p:to>
                                    </p:animClr>
                                    <p:set>
                                      <p:cBhvr>
                                        <p:cTn id="28" dur="2000" fill="hold"/>
                                        <p:tgtEl>
                                          <p:spTgt spid="50"/>
                                        </p:tgtEl>
                                        <p:attrNameLst>
                                          <p:attrName>fill.type</p:attrName>
                                        </p:attrNameLst>
                                      </p:cBhvr>
                                      <p:to>
                                        <p:strVal val="solid"/>
                                      </p:to>
                                    </p:set>
                                    <p:set>
                                      <p:cBhvr>
                                        <p:cTn id="29" dur="2000" fill="hold"/>
                                        <p:tgtEl>
                                          <p:spTgt spid="50"/>
                                        </p:tgtEl>
                                        <p:attrNameLst>
                                          <p:attrName>fill.on</p:attrName>
                                        </p:attrNameLst>
                                      </p:cBhvr>
                                      <p:to>
                                        <p:strVal val="true"/>
                                      </p:to>
                                    </p:set>
                                  </p:childTnLst>
                                </p:cTn>
                              </p:par>
                            </p:childTnLst>
                          </p:cTn>
                        </p:par>
                      </p:childTnLst>
                    </p:cTn>
                  </p:par>
                </p:childTnLst>
              </p:cTn>
              <p:nextCondLst>
                <p:cond evt="onClick" delay="0">
                  <p:tgtEl>
                    <p:spTgt spid="50"/>
                  </p:tgtEl>
                </p:cond>
              </p:nextCondLst>
            </p:seq>
            <p:seq concurrent="1" nextAc="seek">
              <p:cTn id="30" restart="whenNotActive" fill="hold" evtFilter="cancelBubble" nodeType="interactiveSeq">
                <p:stCondLst>
                  <p:cond evt="onClick" delay="0">
                    <p:tgtEl>
                      <p:spTgt spid="51"/>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51"/>
                                        </p:tgtEl>
                                        <p:attrNameLst>
                                          <p:attrName>fillcolor</p:attrName>
                                        </p:attrNameLst>
                                      </p:cBhvr>
                                      <p:to>
                                        <a:srgbClr val="70AD47"/>
                                      </p:to>
                                    </p:animClr>
                                    <p:set>
                                      <p:cBhvr>
                                        <p:cTn id="35" dur="2000" fill="hold"/>
                                        <p:tgtEl>
                                          <p:spTgt spid="51"/>
                                        </p:tgtEl>
                                        <p:attrNameLst>
                                          <p:attrName>fill.type</p:attrName>
                                        </p:attrNameLst>
                                      </p:cBhvr>
                                      <p:to>
                                        <p:strVal val="solid"/>
                                      </p:to>
                                    </p:set>
                                    <p:set>
                                      <p:cBhvr>
                                        <p:cTn id="36" dur="2000" fill="hold"/>
                                        <p:tgtEl>
                                          <p:spTgt spid="51"/>
                                        </p:tgtEl>
                                        <p:attrNameLst>
                                          <p:attrName>fill.on</p:attrName>
                                        </p:attrNameLst>
                                      </p:cBhvr>
                                      <p:to>
                                        <p:strVal val="true"/>
                                      </p:to>
                                    </p:set>
                                  </p:childTnLst>
                                </p:cTn>
                              </p:par>
                            </p:childTnLst>
                          </p:cTn>
                        </p:par>
                      </p:childTnLst>
                    </p:cTn>
                  </p:par>
                </p:childTnLst>
              </p:cTn>
              <p:nextCondLst>
                <p:cond evt="onClick" delay="0">
                  <p:tgtEl>
                    <p:spTgt spid="51"/>
                  </p:tgtEl>
                </p:cond>
              </p:nextCondLst>
            </p:seq>
            <p:seq concurrent="1" nextAc="seek">
              <p:cTn id="37" restart="whenNotActive" fill="hold" evtFilter="cancelBubble" nodeType="interactiveSeq">
                <p:stCondLst>
                  <p:cond evt="onClick" delay="0">
                    <p:tgtEl>
                      <p:spTgt spid="52"/>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grpId="0" nodeType="clickEffect">
                                  <p:stCondLst>
                                    <p:cond delay="0"/>
                                  </p:stCondLst>
                                  <p:childTnLst>
                                    <p:animClr clrSpc="rgb" dir="cw">
                                      <p:cBhvr>
                                        <p:cTn id="41" dur="2000" fill="hold"/>
                                        <p:tgtEl>
                                          <p:spTgt spid="52"/>
                                        </p:tgtEl>
                                        <p:attrNameLst>
                                          <p:attrName>fillcolor</p:attrName>
                                        </p:attrNameLst>
                                      </p:cBhvr>
                                      <p:to>
                                        <a:srgbClr val="70AD47"/>
                                      </p:to>
                                    </p:animClr>
                                    <p:set>
                                      <p:cBhvr>
                                        <p:cTn id="42" dur="2000" fill="hold"/>
                                        <p:tgtEl>
                                          <p:spTgt spid="52"/>
                                        </p:tgtEl>
                                        <p:attrNameLst>
                                          <p:attrName>fill.type</p:attrName>
                                        </p:attrNameLst>
                                      </p:cBhvr>
                                      <p:to>
                                        <p:strVal val="solid"/>
                                      </p:to>
                                    </p:set>
                                    <p:set>
                                      <p:cBhvr>
                                        <p:cTn id="43" dur="2000" fill="hold"/>
                                        <p:tgtEl>
                                          <p:spTgt spid="52"/>
                                        </p:tgtEl>
                                        <p:attrNameLst>
                                          <p:attrName>fill.on</p:attrName>
                                        </p:attrNameLst>
                                      </p:cBhvr>
                                      <p:to>
                                        <p:strVal val="true"/>
                                      </p:to>
                                    </p:set>
                                  </p:childTnLst>
                                </p:cTn>
                              </p:par>
                            </p:childTnLst>
                          </p:cTn>
                        </p:par>
                      </p:childTnLst>
                    </p:cTn>
                  </p:par>
                </p:childTnLst>
              </p:cTn>
              <p:nextCondLst>
                <p:cond evt="onClick" delay="0">
                  <p:tgtEl>
                    <p:spTgt spid="52"/>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41" grpId="0" animBg="1"/>
      <p:bldP spid="43" grpId="0" animBg="1"/>
      <p:bldP spid="50" grpId="0" animBg="1"/>
      <p:bldP spid="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Une image contenant dessin, table&#10;&#10;Description générée automatiquement">
            <a:extLst>
              <a:ext uri="{FF2B5EF4-FFF2-40B4-BE49-F238E27FC236}">
                <a16:creationId xmlns:a16="http://schemas.microsoft.com/office/drawing/2014/main" id="{0AB767BB-B727-4888-BF45-0F931E7BC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746" y="1247776"/>
            <a:ext cx="2417258" cy="1762840"/>
          </a:xfrm>
          <a:prstGeom prst="rect">
            <a:avLst/>
          </a:prstGeom>
        </p:spPr>
      </p:pic>
      <p:pic>
        <p:nvPicPr>
          <p:cNvPr id="11" name="Image 10" descr="Une image contenant dessin, table&#10;&#10;Description générée automatiquement">
            <a:extLst>
              <a:ext uri="{FF2B5EF4-FFF2-40B4-BE49-F238E27FC236}">
                <a16:creationId xmlns:a16="http://schemas.microsoft.com/office/drawing/2014/main" id="{D656D217-DE63-4A10-BB75-EF0512EA2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3215" y="1086768"/>
            <a:ext cx="2417258" cy="1762839"/>
          </a:xfrm>
          <a:prstGeom prst="rect">
            <a:avLst/>
          </a:prstGeom>
        </p:spPr>
      </p:pic>
      <p:sp>
        <p:nvSpPr>
          <p:cNvPr id="2" name="Titre 1">
            <a:extLst>
              <a:ext uri="{FF2B5EF4-FFF2-40B4-BE49-F238E27FC236}">
                <a16:creationId xmlns:a16="http://schemas.microsoft.com/office/drawing/2014/main" id="{95D76680-A618-46B3-835C-93A64FCCF5B1}"/>
              </a:ext>
            </a:extLst>
          </p:cNvPr>
          <p:cNvSpPr>
            <a:spLocks noGrp="1"/>
          </p:cNvSpPr>
          <p:nvPr>
            <p:ph type="title"/>
          </p:nvPr>
        </p:nvSpPr>
        <p:spPr/>
        <p:txBody>
          <a:bodyPr/>
          <a:lstStyle/>
          <a:p>
            <a:r>
              <a:rPr lang="fr-FR"/>
              <a:t>Vous souhaitez en apprendre plus sur :</a:t>
            </a:r>
            <a:endParaRPr lang="fr-CH"/>
          </a:p>
        </p:txBody>
      </p:sp>
      <p:sp>
        <p:nvSpPr>
          <p:cNvPr id="4" name="Rectangle 3">
            <a:hlinkClick r:id="rId4" action="ppaction://hlinksldjump"/>
            <a:extLst>
              <a:ext uri="{FF2B5EF4-FFF2-40B4-BE49-F238E27FC236}">
                <a16:creationId xmlns:a16="http://schemas.microsoft.com/office/drawing/2014/main" id="{BE759BAA-93B2-483B-BE74-1D526822684A}"/>
              </a:ext>
            </a:extLst>
          </p:cNvPr>
          <p:cNvSpPr/>
          <p:nvPr/>
        </p:nvSpPr>
        <p:spPr>
          <a:xfrm>
            <a:off x="4701339" y="2702558"/>
            <a:ext cx="3124200" cy="1762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a:solidFill>
                  <a:schemeClr val="bg1"/>
                </a:solidFill>
                <a:latin typeface="Arial" panose="020B0604020202020204" pitchFamily="34" charset="0"/>
                <a:cs typeface="Arial" panose="020B0604020202020204" pitchFamily="34" charset="0"/>
              </a:rPr>
              <a:t>QCM formatif </a:t>
            </a:r>
            <a:br>
              <a:rPr lang="fr-FR" sz="4000" b="1">
                <a:solidFill>
                  <a:schemeClr val="bg1"/>
                </a:solidFill>
                <a:latin typeface="Arial" panose="020B0604020202020204" pitchFamily="34" charset="0"/>
                <a:cs typeface="Arial" panose="020B0604020202020204" pitchFamily="34" charset="0"/>
              </a:rPr>
            </a:br>
            <a:r>
              <a:rPr lang="fr-FR">
                <a:solidFill>
                  <a:schemeClr val="bg1"/>
                </a:solidFill>
                <a:latin typeface="Arial" panose="020B0604020202020204" pitchFamily="34" charset="0"/>
                <a:cs typeface="Arial" panose="020B0604020202020204" pitchFamily="34" charset="0"/>
              </a:rPr>
              <a:t>(apprendre)</a:t>
            </a:r>
            <a:endParaRPr lang="fr-CH" sz="4000">
              <a:solidFill>
                <a:schemeClr val="bg1"/>
              </a:solidFill>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B9CA3328-4A6C-4F53-9917-C4CB490F64A7}"/>
              </a:ext>
            </a:extLst>
          </p:cNvPr>
          <p:cNvSpPr/>
          <p:nvPr/>
        </p:nvSpPr>
        <p:spPr>
          <a:xfrm>
            <a:off x="8342048" y="2702557"/>
            <a:ext cx="3124200" cy="1762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a:solidFill>
                  <a:schemeClr val="bg1"/>
                </a:solidFill>
                <a:latin typeface="Arial" panose="020B0604020202020204" pitchFamily="34" charset="0"/>
                <a:cs typeface="Arial" panose="020B0604020202020204" pitchFamily="34" charset="0"/>
              </a:rPr>
              <a:t>QCM sommatif</a:t>
            </a:r>
          </a:p>
          <a:p>
            <a:pPr algn="ctr"/>
            <a:r>
              <a:rPr lang="fr-FR">
                <a:solidFill>
                  <a:schemeClr val="bg1"/>
                </a:solidFill>
                <a:latin typeface="Arial" panose="020B0604020202020204" pitchFamily="34" charset="0"/>
                <a:cs typeface="Arial" panose="020B0604020202020204" pitchFamily="34" charset="0"/>
              </a:rPr>
              <a:t>(évaluation)</a:t>
            </a:r>
            <a:endParaRPr lang="fr-CH"/>
          </a:p>
        </p:txBody>
      </p:sp>
      <p:sp>
        <p:nvSpPr>
          <p:cNvPr id="6" name="Rectangle 5">
            <a:hlinkClick r:id="rId6" action="ppaction://hlinksldjump"/>
            <a:extLst>
              <a:ext uri="{FF2B5EF4-FFF2-40B4-BE49-F238E27FC236}">
                <a16:creationId xmlns:a16="http://schemas.microsoft.com/office/drawing/2014/main" id="{E36F22BC-86F2-4513-9DB7-0607ADFD0F9D}"/>
              </a:ext>
            </a:extLst>
          </p:cNvPr>
          <p:cNvSpPr/>
          <p:nvPr/>
        </p:nvSpPr>
        <p:spPr>
          <a:xfrm>
            <a:off x="1057275" y="2702559"/>
            <a:ext cx="3124200" cy="1762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a:latin typeface="Arial" panose="020B0604020202020204" pitchFamily="34" charset="0"/>
                <a:cs typeface="Arial" panose="020B0604020202020204" pitchFamily="34" charset="0"/>
              </a:rPr>
              <a:t>Réaliser un QCM</a:t>
            </a:r>
          </a:p>
          <a:p>
            <a:pPr algn="ctr"/>
            <a:r>
              <a:rPr lang="fr-FR">
                <a:latin typeface="Arial" panose="020B0604020202020204" pitchFamily="34" charset="0"/>
                <a:cs typeface="Arial" panose="020B0604020202020204" pitchFamily="34" charset="0"/>
              </a:rPr>
              <a:t>(conseils généraux)</a:t>
            </a:r>
            <a:endParaRPr lang="fr-CH">
              <a:latin typeface="Arial" panose="020B0604020202020204" pitchFamily="34" charset="0"/>
              <a:cs typeface="Arial" panose="020B0604020202020204" pitchFamily="34" charset="0"/>
            </a:endParaRPr>
          </a:p>
        </p:txBody>
      </p:sp>
      <p:pic>
        <p:nvPicPr>
          <p:cNvPr id="9" name="Image 8" descr="Une image contenant dessin&#10;&#10;Description générée automatiquement">
            <a:extLst>
              <a:ext uri="{FF2B5EF4-FFF2-40B4-BE49-F238E27FC236}">
                <a16:creationId xmlns:a16="http://schemas.microsoft.com/office/drawing/2014/main" id="{DD043227-A1A6-48DA-B569-4C575B37CD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1271" y="1415769"/>
            <a:ext cx="1965753" cy="1104839"/>
          </a:xfrm>
          <a:prstGeom prst="rect">
            <a:avLst/>
          </a:prstGeom>
        </p:spPr>
      </p:pic>
      <p:sp>
        <p:nvSpPr>
          <p:cNvPr id="10" name="Rectangle : coins arrondis 9">
            <a:hlinkClick r:id="rId8" action="ppaction://hlinksldjump"/>
            <a:extLst>
              <a:ext uri="{FF2B5EF4-FFF2-40B4-BE49-F238E27FC236}">
                <a16:creationId xmlns:a16="http://schemas.microsoft.com/office/drawing/2014/main" id="{8B2524F7-918B-47B1-9671-A86018AE2B92}"/>
              </a:ext>
            </a:extLst>
          </p:cNvPr>
          <p:cNvSpPr/>
          <p:nvPr/>
        </p:nvSpPr>
        <p:spPr>
          <a:xfrm>
            <a:off x="61531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Légende</a:t>
            </a:r>
            <a:endParaRPr lang="fr-CH"/>
          </a:p>
        </p:txBody>
      </p:sp>
      <p:cxnSp>
        <p:nvCxnSpPr>
          <p:cNvPr id="12" name="Connecteur droit avec flèche 11">
            <a:extLst>
              <a:ext uri="{FF2B5EF4-FFF2-40B4-BE49-F238E27FC236}">
                <a16:creationId xmlns:a16="http://schemas.microsoft.com/office/drawing/2014/main" id="{E0D88C2A-D1BE-4C76-B7EF-A74BD550721E}"/>
              </a:ext>
            </a:extLst>
          </p:cNvPr>
          <p:cNvCxnSpPr>
            <a:cxnSpLocks/>
          </p:cNvCxnSpPr>
          <p:nvPr/>
        </p:nvCxnSpPr>
        <p:spPr>
          <a:xfrm flipH="1" flipV="1">
            <a:off x="2620260" y="4541178"/>
            <a:ext cx="1921268" cy="9452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CB214DCC-DFA1-421A-90FD-DDC55BDA314C}"/>
              </a:ext>
            </a:extLst>
          </p:cNvPr>
          <p:cNvCxnSpPr>
            <a:cxnSpLocks/>
          </p:cNvCxnSpPr>
          <p:nvPr/>
        </p:nvCxnSpPr>
        <p:spPr>
          <a:xfrm flipV="1">
            <a:off x="6137096" y="4541178"/>
            <a:ext cx="0" cy="5650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AB26F70F-344F-4372-9C19-B602B929133D}"/>
              </a:ext>
            </a:extLst>
          </p:cNvPr>
          <p:cNvCxnSpPr>
            <a:cxnSpLocks/>
          </p:cNvCxnSpPr>
          <p:nvPr/>
        </p:nvCxnSpPr>
        <p:spPr>
          <a:xfrm flipV="1">
            <a:off x="7650473" y="4666661"/>
            <a:ext cx="2253674" cy="8197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6FBD1D52-2F2B-47AF-84BA-F1A11CDF7D5E}"/>
              </a:ext>
            </a:extLst>
          </p:cNvPr>
          <p:cNvSpPr/>
          <p:nvPr/>
        </p:nvSpPr>
        <p:spPr>
          <a:xfrm>
            <a:off x="5404557" y="5225999"/>
            <a:ext cx="1921256" cy="461665"/>
          </a:xfrm>
          <a:prstGeom prst="rect">
            <a:avLst/>
          </a:prstGeom>
        </p:spPr>
        <p:txBody>
          <a:bodyPr wrap="square">
            <a:spAutoFit/>
          </a:bodyPr>
          <a:lstStyle/>
          <a:p>
            <a:r>
              <a:rPr lang="fr-FR" sz="2400"/>
              <a:t>Choisissez…</a:t>
            </a:r>
          </a:p>
        </p:txBody>
      </p:sp>
    </p:spTree>
    <p:extLst>
      <p:ext uri="{BB962C8B-B14F-4D97-AF65-F5344CB8AC3E}">
        <p14:creationId xmlns:p14="http://schemas.microsoft.com/office/powerpoint/2010/main" val="4072700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690312-6159-4945-B3A0-6C665FA1C8D8}"/>
              </a:ext>
            </a:extLst>
          </p:cNvPr>
          <p:cNvSpPr>
            <a:spLocks noGrp="1"/>
          </p:cNvSpPr>
          <p:nvPr>
            <p:ph type="title"/>
          </p:nvPr>
        </p:nvSpPr>
        <p:spPr>
          <a:xfrm>
            <a:off x="3199423" y="60119"/>
            <a:ext cx="8856217" cy="695326"/>
          </a:xfrm>
        </p:spPr>
        <p:txBody>
          <a:bodyPr>
            <a:normAutofit fontScale="90000"/>
          </a:bodyPr>
          <a:lstStyle/>
          <a:p>
            <a:r>
              <a:rPr lang="fr-FR"/>
              <a:t>Rédiger une rétroaction :</a:t>
            </a:r>
            <a:br>
              <a:rPr lang="fr-FR"/>
            </a:br>
            <a:r>
              <a:rPr lang="fr-FR"/>
              <a:t> Exemples</a:t>
            </a:r>
            <a:endParaRPr lang="fr-CH"/>
          </a:p>
        </p:txBody>
      </p:sp>
      <p:sp>
        <p:nvSpPr>
          <p:cNvPr id="7" name="Titre 1">
            <a:extLst>
              <a:ext uri="{FF2B5EF4-FFF2-40B4-BE49-F238E27FC236}">
                <a16:creationId xmlns:a16="http://schemas.microsoft.com/office/drawing/2014/main" id="{4DBAF83B-4BD8-421C-A142-762AD07B0D62}"/>
              </a:ext>
            </a:extLst>
          </p:cNvPr>
          <p:cNvSpPr txBox="1">
            <a:spLocks/>
          </p:cNvSpPr>
          <p:nvPr/>
        </p:nvSpPr>
        <p:spPr>
          <a:xfrm>
            <a:off x="6390119" y="4600443"/>
            <a:ext cx="3182518" cy="1453478"/>
          </a:xfrm>
          <a:prstGeom prst="rect">
            <a:avLst/>
          </a:prstGeom>
        </p:spPr>
        <p:txBody>
          <a:bodyPr>
            <a:normAutofit/>
          </a:bodyPr>
          <a:lstStyle>
            <a:lvl1pPr algn="l" defTabSz="914400" rtl="0" eaLnBrk="1" latinLnBrk="0" hangingPunct="1">
              <a:lnSpc>
                <a:spcPct val="90000"/>
              </a:lnSpc>
              <a:spcBef>
                <a:spcPct val="0"/>
              </a:spcBef>
              <a:buNone/>
              <a:defRPr sz="3000" b="1" kern="1200">
                <a:solidFill>
                  <a:srgbClr val="0070BA"/>
                </a:solidFill>
                <a:latin typeface="Arial" panose="020B0604020202020204" pitchFamily="34" charset="0"/>
                <a:ea typeface="+mj-ea"/>
                <a:cs typeface="Arial" panose="020B0604020202020204" pitchFamily="34" charset="0"/>
              </a:defRPr>
            </a:lvl1pPr>
          </a:lstStyle>
          <a:p>
            <a:r>
              <a:rPr lang="fr-FR" sz="1600"/>
              <a:t>Pseudo-feedback </a:t>
            </a:r>
            <a:endParaRPr lang="fr-FR" sz="1400"/>
          </a:p>
          <a:p>
            <a:r>
              <a:rPr lang="fr-FR" sz="1400" b="0">
                <a:solidFill>
                  <a:schemeClr val="tx1"/>
                </a:solidFill>
              </a:rPr>
              <a:t>La réponse est « cellules ciliées » ou </a:t>
            </a:r>
          </a:p>
          <a:p>
            <a:r>
              <a:rPr lang="fr-FR" sz="1400" b="0">
                <a:solidFill>
                  <a:schemeClr val="tx1"/>
                </a:solidFill>
              </a:rPr>
              <a:t>La réponse est d.</a:t>
            </a:r>
          </a:p>
          <a:p>
            <a:endParaRPr lang="fr-FR" sz="1400" b="0">
              <a:solidFill>
                <a:schemeClr val="tx1"/>
              </a:solidFill>
            </a:endParaRPr>
          </a:p>
          <a:p>
            <a:endParaRPr lang="fr-FR" sz="1400" b="0">
              <a:solidFill>
                <a:schemeClr val="tx1"/>
              </a:solidFill>
            </a:endParaRPr>
          </a:p>
          <a:p>
            <a:r>
              <a:rPr lang="fr-FR" sz="1600"/>
              <a:t>Aucun feedback </a:t>
            </a:r>
            <a:endParaRPr lang="fr-FR" sz="1400"/>
          </a:p>
          <a:p>
            <a:endParaRPr lang="fr-CH" sz="1400">
              <a:solidFill>
                <a:schemeClr val="tx1"/>
              </a:solidFill>
            </a:endParaRPr>
          </a:p>
        </p:txBody>
      </p:sp>
      <p:sp>
        <p:nvSpPr>
          <p:cNvPr id="8" name="Titre 1">
            <a:extLst>
              <a:ext uri="{FF2B5EF4-FFF2-40B4-BE49-F238E27FC236}">
                <a16:creationId xmlns:a16="http://schemas.microsoft.com/office/drawing/2014/main" id="{6D892B08-9E1D-411D-86B5-4C56955546F1}"/>
              </a:ext>
            </a:extLst>
          </p:cNvPr>
          <p:cNvSpPr txBox="1">
            <a:spLocks/>
          </p:cNvSpPr>
          <p:nvPr/>
        </p:nvSpPr>
        <p:spPr>
          <a:xfrm>
            <a:off x="6390119" y="526774"/>
            <a:ext cx="4516783" cy="1925552"/>
          </a:xfrm>
          <a:prstGeom prst="rect">
            <a:avLst/>
          </a:prstGeom>
        </p:spPr>
        <p:txBody>
          <a:bodyPr anchor="t">
            <a:noAutofit/>
          </a:bodyPr>
          <a:lstStyle>
            <a:lvl1pPr algn="l" defTabSz="914400" rtl="0" eaLnBrk="1" latinLnBrk="0" hangingPunct="1">
              <a:lnSpc>
                <a:spcPct val="90000"/>
              </a:lnSpc>
              <a:spcBef>
                <a:spcPct val="0"/>
              </a:spcBef>
              <a:buNone/>
              <a:defRPr sz="3000" b="1" kern="1200">
                <a:solidFill>
                  <a:srgbClr val="0070BA"/>
                </a:solidFill>
                <a:latin typeface="Arial" panose="020B0604020202020204" pitchFamily="34" charset="0"/>
                <a:ea typeface="+mj-ea"/>
                <a:cs typeface="Arial" panose="020B0604020202020204" pitchFamily="34" charset="0"/>
              </a:defRPr>
            </a:lvl1pPr>
          </a:lstStyle>
          <a:p>
            <a:r>
              <a:rPr lang="fr-FR" sz="1600">
                <a:latin typeface="Arial"/>
                <a:cs typeface="Arial"/>
              </a:rPr>
              <a:t>Feedback expliquant la réponse</a:t>
            </a:r>
            <a:endParaRPr lang="fr-CH" sz="1200" b="0">
              <a:highlight>
                <a:srgbClr val="FFFF00"/>
              </a:highlight>
              <a:latin typeface="Arial"/>
              <a:cs typeface="Arial"/>
            </a:endParaRPr>
          </a:p>
          <a:p>
            <a:pPr>
              <a:lnSpc>
                <a:spcPct val="110000"/>
              </a:lnSpc>
            </a:pPr>
            <a:r>
              <a:rPr lang="fr-FR" sz="1400" b="0">
                <a:solidFill>
                  <a:schemeClr val="tx1"/>
                </a:solidFill>
              </a:rPr>
              <a:t>Chaque cellule ciliée d'une cochlée de mammifère est pourvue d'une centaine de stéréocils. </a:t>
            </a:r>
            <a:r>
              <a:rPr lang="fr-CH" sz="1400" b="0">
                <a:solidFill>
                  <a:schemeClr val="tx1"/>
                </a:solidFill>
                <a:latin typeface="Arial"/>
                <a:cs typeface="Arial"/>
              </a:rPr>
              <a:t>Les stéréocils des cellules sensorielles (CC) sont le siège de la transduction mécano-électrique, c'est-à-dire de la transformation de la vibration sonore en message nerveux interprétable par le cerveau.</a:t>
            </a:r>
            <a:endParaRPr lang="fr-CH" sz="2400">
              <a:solidFill>
                <a:schemeClr val="tx1"/>
              </a:solidFill>
              <a:latin typeface="Arial"/>
              <a:cs typeface="Arial"/>
            </a:endParaRPr>
          </a:p>
        </p:txBody>
      </p:sp>
      <p:sp>
        <p:nvSpPr>
          <p:cNvPr id="9" name="Rectangle : coins arrondis 8">
            <a:extLst>
              <a:ext uri="{FF2B5EF4-FFF2-40B4-BE49-F238E27FC236}">
                <a16:creationId xmlns:a16="http://schemas.microsoft.com/office/drawing/2014/main" id="{4B8A15F6-F47F-4672-A268-199D7771BBFC}"/>
              </a:ext>
            </a:extLst>
          </p:cNvPr>
          <p:cNvSpPr/>
          <p:nvPr/>
        </p:nvSpPr>
        <p:spPr>
          <a:xfrm>
            <a:off x="1443211" y="5111896"/>
            <a:ext cx="3475122" cy="54916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a:solidFill>
                  <a:sysClr val="windowText" lastClr="000000"/>
                </a:solidFill>
              </a:rPr>
              <a:t>Réponse et commentaires</a:t>
            </a:r>
            <a:endParaRPr lang="fr-CH" b="1">
              <a:solidFill>
                <a:sysClr val="windowText" lastClr="000000"/>
              </a:solidFill>
            </a:endParaRPr>
          </a:p>
        </p:txBody>
      </p:sp>
      <p:sp>
        <p:nvSpPr>
          <p:cNvPr id="12" name="Titre 1">
            <a:extLst>
              <a:ext uri="{FF2B5EF4-FFF2-40B4-BE49-F238E27FC236}">
                <a16:creationId xmlns:a16="http://schemas.microsoft.com/office/drawing/2014/main" id="{1F1AA746-D7CC-4CD0-9169-6844CFE1CF30}"/>
              </a:ext>
            </a:extLst>
          </p:cNvPr>
          <p:cNvSpPr txBox="1">
            <a:spLocks/>
          </p:cNvSpPr>
          <p:nvPr/>
        </p:nvSpPr>
        <p:spPr>
          <a:xfrm>
            <a:off x="6390119" y="3706933"/>
            <a:ext cx="4239418" cy="991518"/>
          </a:xfrm>
          <a:prstGeom prst="rect">
            <a:avLst/>
          </a:prstGeom>
        </p:spPr>
        <p:txBody>
          <a:bodyPr>
            <a:normAutofit/>
          </a:bodyPr>
          <a:lstStyle>
            <a:lvl1pPr algn="l" defTabSz="914400" rtl="0" eaLnBrk="1" latinLnBrk="0" hangingPunct="1">
              <a:lnSpc>
                <a:spcPct val="90000"/>
              </a:lnSpc>
              <a:spcBef>
                <a:spcPct val="0"/>
              </a:spcBef>
              <a:buNone/>
              <a:defRPr sz="3000" b="1" kern="1200">
                <a:solidFill>
                  <a:srgbClr val="0070BA"/>
                </a:solidFill>
                <a:latin typeface="Arial" panose="020B0604020202020204" pitchFamily="34" charset="0"/>
                <a:ea typeface="+mj-ea"/>
                <a:cs typeface="Arial" panose="020B0604020202020204" pitchFamily="34" charset="0"/>
              </a:defRPr>
            </a:lvl1pPr>
          </a:lstStyle>
          <a:p>
            <a:r>
              <a:rPr lang="fr-FR" sz="1600"/>
              <a:t>Feedback indirect </a:t>
            </a:r>
            <a:endParaRPr lang="fr-FR" sz="1400"/>
          </a:p>
          <a:p>
            <a:r>
              <a:rPr lang="fr-FR" sz="1400" b="0">
                <a:solidFill>
                  <a:schemeClr val="tx1"/>
                </a:solidFill>
              </a:rPr>
              <a:t>La solution se trouve dans le manuel de cours à la page 110 au deuxième paragraphe.</a:t>
            </a:r>
            <a:endParaRPr lang="fr-CH" sz="1400">
              <a:solidFill>
                <a:schemeClr val="tx1"/>
              </a:solidFill>
            </a:endParaRPr>
          </a:p>
        </p:txBody>
      </p:sp>
      <p:sp>
        <p:nvSpPr>
          <p:cNvPr id="13" name="Titre 1">
            <a:extLst>
              <a:ext uri="{FF2B5EF4-FFF2-40B4-BE49-F238E27FC236}">
                <a16:creationId xmlns:a16="http://schemas.microsoft.com/office/drawing/2014/main" id="{A64DC3DB-9813-426E-B4EC-A5B94A99F870}"/>
              </a:ext>
            </a:extLst>
          </p:cNvPr>
          <p:cNvSpPr txBox="1">
            <a:spLocks/>
          </p:cNvSpPr>
          <p:nvPr/>
        </p:nvSpPr>
        <p:spPr>
          <a:xfrm>
            <a:off x="6390119" y="2225676"/>
            <a:ext cx="4978861" cy="1349055"/>
          </a:xfrm>
          <a:prstGeom prst="rect">
            <a:avLst/>
          </a:prstGeom>
        </p:spPr>
        <p:txBody>
          <a:bodyPr>
            <a:noAutofit/>
          </a:bodyPr>
          <a:lstStyle>
            <a:lvl1pPr algn="l" defTabSz="914400" rtl="0" eaLnBrk="1" latinLnBrk="0" hangingPunct="1">
              <a:lnSpc>
                <a:spcPct val="90000"/>
              </a:lnSpc>
              <a:spcBef>
                <a:spcPct val="0"/>
              </a:spcBef>
              <a:buNone/>
              <a:defRPr sz="3000" b="1" kern="1200">
                <a:solidFill>
                  <a:srgbClr val="0070BA"/>
                </a:solidFill>
                <a:latin typeface="Arial" panose="020B0604020202020204" pitchFamily="34" charset="0"/>
                <a:ea typeface="+mj-ea"/>
                <a:cs typeface="Arial" panose="020B0604020202020204" pitchFamily="34" charset="0"/>
              </a:defRPr>
            </a:lvl1pPr>
          </a:lstStyle>
          <a:p>
            <a:endParaRPr lang="fr-FR" sz="1600"/>
          </a:p>
          <a:p>
            <a:r>
              <a:rPr lang="fr-FR" sz="1600"/>
              <a:t>Feedback positif et prolongeant</a:t>
            </a:r>
            <a:endParaRPr lang="fr-FR" sz="1200" b="0">
              <a:solidFill>
                <a:schemeClr val="tx1"/>
              </a:solidFill>
              <a:latin typeface="Arial"/>
              <a:cs typeface="Arial"/>
            </a:endParaRPr>
          </a:p>
          <a:p>
            <a:r>
              <a:rPr lang="fr-FR" sz="1400" b="0">
                <a:solidFill>
                  <a:schemeClr val="tx1"/>
                </a:solidFill>
                <a:latin typeface="Arial"/>
                <a:cs typeface="Arial"/>
              </a:rPr>
              <a:t>Bravo, c’est juste. Savais-tu que leur nombre est fixé très tôt dans le développement (10 semaines de gestation chez l'homme), et que les cellules ciliées endommagées au cours de la vie ne sont pas remplacées. </a:t>
            </a:r>
            <a:endParaRPr lang="fr-CH" sz="1400" b="0">
              <a:solidFill>
                <a:schemeClr val="tx1"/>
              </a:solidFill>
              <a:latin typeface="Arial"/>
              <a:cs typeface="Arial"/>
            </a:endParaRPr>
          </a:p>
        </p:txBody>
      </p:sp>
      <p:sp>
        <p:nvSpPr>
          <p:cNvPr id="14" name="REEEDectangle">
            <a:extLst>
              <a:ext uri="{FF2B5EF4-FFF2-40B4-BE49-F238E27FC236}">
                <a16:creationId xmlns:a16="http://schemas.microsoft.com/office/drawing/2014/main" id="{AB777536-0316-410A-89B2-7B3FDE8642FD}"/>
              </a:ext>
            </a:extLst>
          </p:cNvPr>
          <p:cNvSpPr/>
          <p:nvPr/>
        </p:nvSpPr>
        <p:spPr>
          <a:xfrm>
            <a:off x="248568" y="1717488"/>
            <a:ext cx="5162520" cy="328898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a:solidFill>
                  <a:schemeClr val="tx1"/>
                </a:solidFill>
              </a:rPr>
              <a:t>Pour l'audition, le mécanisme de transduction est réalisé par les </a:t>
            </a:r>
          </a:p>
          <a:p>
            <a:pPr marL="342900" indent="-342900">
              <a:buAutoNum type="alphaLcPeriod"/>
            </a:pPr>
            <a:r>
              <a:rPr lang="fr-FR" sz="2400">
                <a:solidFill>
                  <a:schemeClr val="tx1"/>
                </a:solidFill>
              </a:rPr>
              <a:t>photorécepteurs </a:t>
            </a:r>
          </a:p>
          <a:p>
            <a:pPr marL="342900" indent="-342900">
              <a:buAutoNum type="alphaLcPeriod"/>
            </a:pPr>
            <a:r>
              <a:rPr lang="fr-FR" sz="2400">
                <a:solidFill>
                  <a:schemeClr val="tx1"/>
                </a:solidFill>
              </a:rPr>
              <a:t>papilles </a:t>
            </a:r>
          </a:p>
          <a:p>
            <a:pPr marL="342900" indent="-342900">
              <a:buAutoNum type="alphaLcPeriod"/>
            </a:pPr>
            <a:r>
              <a:rPr lang="fr-FR" sz="2400">
                <a:solidFill>
                  <a:schemeClr val="tx1"/>
                </a:solidFill>
              </a:rPr>
              <a:t>terminaison nerveuse libre </a:t>
            </a:r>
          </a:p>
          <a:p>
            <a:pPr marL="342900" indent="-342900">
              <a:buAutoNum type="alphaLcPeriod"/>
            </a:pPr>
            <a:r>
              <a:rPr lang="fr-FR" sz="2400">
                <a:solidFill>
                  <a:schemeClr val="tx1"/>
                </a:solidFill>
              </a:rPr>
              <a:t>cellules ciliées </a:t>
            </a:r>
          </a:p>
          <a:p>
            <a:pPr marL="342900" indent="-342900">
              <a:buAutoNum type="alphaLcPeriod"/>
            </a:pPr>
            <a:r>
              <a:rPr lang="fr-FR" sz="2400">
                <a:solidFill>
                  <a:schemeClr val="tx1"/>
                </a:solidFill>
              </a:rPr>
              <a:t>bulbes de Krause</a:t>
            </a:r>
            <a:endParaRPr lang="fr-CH" sz="2400">
              <a:solidFill>
                <a:schemeClr val="tx1"/>
              </a:solidFill>
            </a:endParaRPr>
          </a:p>
        </p:txBody>
      </p:sp>
      <p:sp>
        <p:nvSpPr>
          <p:cNvPr id="4" name="Rectangle 3">
            <a:extLst>
              <a:ext uri="{FF2B5EF4-FFF2-40B4-BE49-F238E27FC236}">
                <a16:creationId xmlns:a16="http://schemas.microsoft.com/office/drawing/2014/main" id="{56B30164-7524-467C-B6D7-AD9B2F1A251B}"/>
              </a:ext>
            </a:extLst>
          </p:cNvPr>
          <p:cNvSpPr/>
          <p:nvPr/>
        </p:nvSpPr>
        <p:spPr>
          <a:xfrm>
            <a:off x="5832126" y="526774"/>
            <a:ext cx="340074" cy="5277827"/>
          </a:xfrm>
          <a:prstGeom prst="rect">
            <a:avLst/>
          </a:prstGeom>
          <a:gradFill flip="none" rotWithShape="1">
            <a:gsLst>
              <a:gs pos="0">
                <a:srgbClr val="FF0000"/>
              </a:gs>
              <a:gs pos="16000">
                <a:schemeClr val="accent2"/>
              </a:gs>
              <a:gs pos="67000">
                <a:srgbClr val="70A541"/>
              </a:gs>
              <a:gs pos="35000">
                <a:srgbClr val="92D050"/>
              </a:gs>
              <a:gs pos="97000">
                <a:schemeClr val="accent6">
                  <a:lumMod val="7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5" name="Image 14" descr="Une image contenant chemise&#10;&#10;Description générée automatiquement">
            <a:hlinkClick r:id="rId3" action="ppaction://hlinksldjump"/>
            <a:extLst>
              <a:ext uri="{FF2B5EF4-FFF2-40B4-BE49-F238E27FC236}">
                <a16:creationId xmlns:a16="http://schemas.microsoft.com/office/drawing/2014/main" id="{2EE8C212-0A72-433C-A2E2-9AF408064579}"/>
              </a:ext>
            </a:extLst>
          </p:cNvPr>
          <p:cNvPicPr>
            <a:picLocks noChangeAspect="1"/>
          </p:cNvPicPr>
          <p:nvPr/>
        </p:nvPicPr>
        <p:blipFill rotWithShape="1">
          <a:blip r:embed="rId4">
            <a:extLst>
              <a:ext uri="{28A0092B-C50C-407E-A947-70E740481C1C}">
                <a14:useLocalDpi xmlns:a14="http://schemas.microsoft.com/office/drawing/2010/main" val="0"/>
              </a:ext>
            </a:extLst>
          </a:blip>
          <a:srcRect t="35000"/>
          <a:stretch/>
        </p:blipFill>
        <p:spPr>
          <a:xfrm>
            <a:off x="2264152" y="288219"/>
            <a:ext cx="935271" cy="859984"/>
          </a:xfrm>
          <a:prstGeom prst="rect">
            <a:avLst/>
          </a:prstGeom>
        </p:spPr>
      </p:pic>
      <p:sp>
        <p:nvSpPr>
          <p:cNvPr id="16" name="Rectangle 15">
            <a:extLst>
              <a:ext uri="{FF2B5EF4-FFF2-40B4-BE49-F238E27FC236}">
                <a16:creationId xmlns:a16="http://schemas.microsoft.com/office/drawing/2014/main" id="{3AD86199-028F-403E-B678-DCC42736137B}"/>
              </a:ext>
            </a:extLst>
          </p:cNvPr>
          <p:cNvSpPr/>
          <p:nvPr/>
        </p:nvSpPr>
        <p:spPr>
          <a:xfrm>
            <a:off x="2203154" y="170530"/>
            <a:ext cx="1080000" cy="1080000"/>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7" name="Rectangle : coins arrondis 16">
            <a:hlinkClick r:id="rId5" action="ppaction://hlinksldjump"/>
            <a:extLst>
              <a:ext uri="{FF2B5EF4-FFF2-40B4-BE49-F238E27FC236}">
                <a16:creationId xmlns:a16="http://schemas.microsoft.com/office/drawing/2014/main" id="{D7366FBB-3861-42A5-937A-8EF420693C7B}"/>
              </a:ext>
            </a:extLst>
          </p:cNvPr>
          <p:cNvSpPr/>
          <p:nvPr/>
        </p:nvSpPr>
        <p:spPr>
          <a:xfrm>
            <a:off x="61531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Retour</a:t>
            </a:r>
            <a:endParaRPr lang="fr-CH"/>
          </a:p>
        </p:txBody>
      </p:sp>
      <p:sp>
        <p:nvSpPr>
          <p:cNvPr id="3" name="Rectangle 2">
            <a:extLst>
              <a:ext uri="{FF2B5EF4-FFF2-40B4-BE49-F238E27FC236}">
                <a16:creationId xmlns:a16="http://schemas.microsoft.com/office/drawing/2014/main" id="{DD227353-31BC-4965-8A23-D61E0F64AC54}"/>
              </a:ext>
            </a:extLst>
          </p:cNvPr>
          <p:cNvSpPr/>
          <p:nvPr/>
        </p:nvSpPr>
        <p:spPr>
          <a:xfrm>
            <a:off x="448235" y="3962041"/>
            <a:ext cx="3165298" cy="30148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 coins arrondis 17">
            <a:hlinkClick r:id="rId3" action="ppaction://hlinksldjump"/>
            <a:extLst>
              <a:ext uri="{FF2B5EF4-FFF2-40B4-BE49-F238E27FC236}">
                <a16:creationId xmlns:a16="http://schemas.microsoft.com/office/drawing/2014/main" id="{0C0C23CC-9F67-46AA-8EA1-FAE0FB9B7ED5}"/>
              </a:ext>
            </a:extLst>
          </p:cNvPr>
          <p:cNvSpPr/>
          <p:nvPr/>
        </p:nvSpPr>
        <p:spPr>
          <a:xfrm>
            <a:off x="7821310"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Théorie</a:t>
            </a:r>
            <a:endParaRPr lang="fr-CH"/>
          </a:p>
        </p:txBody>
      </p:sp>
    </p:spTree>
    <p:extLst>
      <p:ext uri="{BB962C8B-B14F-4D97-AF65-F5344CB8AC3E}">
        <p14:creationId xmlns:p14="http://schemas.microsoft.com/office/powerpoint/2010/main" val="5046071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4">
                                            <p:txEl>
                                              <p:pRg st="4" end="4"/>
                                            </p:txEl>
                                          </p:spTgt>
                                        </p:tgtEl>
                                        <p:attrNameLst>
                                          <p:attrName>style.color</p:attrName>
                                        </p:attrNameLst>
                                      </p:cBhvr>
                                      <p:to>
                                        <p:clrVal>
                                          <a:srgbClr val="70AD47"/>
                                        </p:clrVal>
                                      </p:to>
                                    </p:set>
                                    <p:set>
                                      <p:cBhvr>
                                        <p:cTn id="7" dur="500" fill="hold"/>
                                        <p:tgtEl>
                                          <p:spTgt spid="14">
                                            <p:txEl>
                                              <p:pRg st="4" end="4"/>
                                            </p:txEl>
                                          </p:spTgt>
                                        </p:tgtEl>
                                        <p:attrNameLst>
                                          <p:attrName>fillcolor</p:attrName>
                                        </p:attrNameLst>
                                      </p:cBhvr>
                                      <p:to>
                                        <p:clrVal>
                                          <a:srgbClr val="70AD47"/>
                                        </p:clrVal>
                                      </p:to>
                                    </p:set>
                                    <p:set>
                                      <p:cBhvr>
                                        <p:cTn id="8" dur="500" fill="hold"/>
                                        <p:tgtEl>
                                          <p:spTgt spid="14">
                                            <p:txEl>
                                              <p:pRg st="4" end="4"/>
                                            </p:txEl>
                                          </p:spTgt>
                                        </p:tgtEl>
                                        <p:attrNameLst>
                                          <p:attrName>fill.type</p:attrName>
                                        </p:attrNameLst>
                                      </p:cBhvr>
                                      <p:to>
                                        <p:strVal val="solid"/>
                                      </p:to>
                                    </p:set>
                                  </p:childTnLst>
                                </p:cTn>
                              </p:par>
                              <p:par>
                                <p:cTn id="9" presetID="1" presetClass="entr" presetSubtype="0" fill="hold" grpId="0" nodeType="withEffect">
                                  <p:stCondLst>
                                    <p:cond delay="110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160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230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300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60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9" restart="whenNotActive" fill="hold" evtFilter="cancelBubble" nodeType="interactiveSeq">
                <p:stCondLst>
                  <p:cond evt="onClick" delay="0">
                    <p:tgtEl>
                      <p:spTgt spid="14"/>
                    </p:tgtEl>
                  </p:cond>
                </p:stCondLst>
                <p:endSync evt="end" delay="0">
                  <p:rtn val="all"/>
                </p:endSync>
                <p:childTnLst>
                  <p:par>
                    <p:cTn id="20" fill="hold">
                      <p:stCondLst>
                        <p:cond delay="0"/>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childTnLst>
              </p:cTn>
              <p:nextCondLst>
                <p:cond evt="onClick" delay="0">
                  <p:tgtEl>
                    <p:spTgt spid="14"/>
                  </p:tgtEl>
                </p:cond>
              </p:nextCondLst>
            </p:seq>
          </p:childTnLst>
        </p:cTn>
      </p:par>
    </p:tnLst>
    <p:bldLst>
      <p:bldP spid="7" grpId="0"/>
      <p:bldP spid="8" grpId="0"/>
      <p:bldP spid="12" grpId="0"/>
      <p:bldP spid="13" grpId="0"/>
      <p:bldP spid="4"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EE7D33-A2C8-4054-A8ED-DADB653375C7}"/>
              </a:ext>
            </a:extLst>
          </p:cNvPr>
          <p:cNvSpPr>
            <a:spLocks noGrp="1"/>
          </p:cNvSpPr>
          <p:nvPr>
            <p:ph type="title"/>
          </p:nvPr>
        </p:nvSpPr>
        <p:spPr>
          <a:xfrm>
            <a:off x="3390385" y="433853"/>
            <a:ext cx="6735080" cy="695326"/>
          </a:xfrm>
        </p:spPr>
        <p:txBody>
          <a:bodyPr/>
          <a:lstStyle/>
          <a:p>
            <a:r>
              <a:rPr lang="fr-FR"/>
              <a:t>Les 5 types de questions : 1/5</a:t>
            </a:r>
            <a:endParaRPr lang="fr-CH"/>
          </a:p>
        </p:txBody>
      </p:sp>
      <p:sp>
        <p:nvSpPr>
          <p:cNvPr id="3" name="Rectangle : coins arrondis 2">
            <a:extLst>
              <a:ext uri="{FF2B5EF4-FFF2-40B4-BE49-F238E27FC236}">
                <a16:creationId xmlns:a16="http://schemas.microsoft.com/office/drawing/2014/main" id="{BF205200-D9F8-4395-9AAD-BB6D4F54DA51}"/>
              </a:ext>
            </a:extLst>
          </p:cNvPr>
          <p:cNvSpPr/>
          <p:nvPr/>
        </p:nvSpPr>
        <p:spPr>
          <a:xfrm>
            <a:off x="6551978" y="4592620"/>
            <a:ext cx="1574799" cy="8466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D) Questions à choix multiple</a:t>
            </a:r>
            <a:endParaRPr lang="fr-CH">
              <a:solidFill>
                <a:schemeClr val="tx1"/>
              </a:solidFill>
            </a:endParaRPr>
          </a:p>
        </p:txBody>
      </p:sp>
      <p:sp>
        <p:nvSpPr>
          <p:cNvPr id="4" name="Rectangle : coins arrondis 3">
            <a:extLst>
              <a:ext uri="{FF2B5EF4-FFF2-40B4-BE49-F238E27FC236}">
                <a16:creationId xmlns:a16="http://schemas.microsoft.com/office/drawing/2014/main" id="{A3B8003D-2AA4-4F81-9257-B77C73D73D7F}"/>
              </a:ext>
            </a:extLst>
          </p:cNvPr>
          <p:cNvSpPr/>
          <p:nvPr/>
        </p:nvSpPr>
        <p:spPr>
          <a:xfrm>
            <a:off x="2568970" y="4592620"/>
            <a:ext cx="1496253" cy="8466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B) Questions Vrai / Faux</a:t>
            </a:r>
            <a:endParaRPr lang="fr-CH">
              <a:solidFill>
                <a:schemeClr val="tx1"/>
              </a:solidFill>
            </a:endParaRPr>
          </a:p>
        </p:txBody>
      </p:sp>
      <p:sp>
        <p:nvSpPr>
          <p:cNvPr id="5" name="Rectangle : coins arrondis 4">
            <a:extLst>
              <a:ext uri="{FF2B5EF4-FFF2-40B4-BE49-F238E27FC236}">
                <a16:creationId xmlns:a16="http://schemas.microsoft.com/office/drawing/2014/main" id="{45D89087-19D8-4E25-BD46-659BA3A13C08}"/>
              </a:ext>
            </a:extLst>
          </p:cNvPr>
          <p:cNvSpPr/>
          <p:nvPr/>
        </p:nvSpPr>
        <p:spPr>
          <a:xfrm>
            <a:off x="4521201" y="4592620"/>
            <a:ext cx="1574799" cy="8466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C) Questions à appariement</a:t>
            </a:r>
            <a:endParaRPr lang="fr-CH">
              <a:solidFill>
                <a:schemeClr val="tx1"/>
              </a:solidFill>
            </a:endParaRPr>
          </a:p>
        </p:txBody>
      </p:sp>
      <p:sp>
        <p:nvSpPr>
          <p:cNvPr id="6" name="Rectangle : coins arrondis 5">
            <a:extLst>
              <a:ext uri="{FF2B5EF4-FFF2-40B4-BE49-F238E27FC236}">
                <a16:creationId xmlns:a16="http://schemas.microsoft.com/office/drawing/2014/main" id="{AC40E591-0F2B-49F1-AB10-1484A99328C3}"/>
              </a:ext>
            </a:extLst>
          </p:cNvPr>
          <p:cNvSpPr/>
          <p:nvPr/>
        </p:nvSpPr>
        <p:spPr>
          <a:xfrm>
            <a:off x="8582755" y="4592620"/>
            <a:ext cx="1574799" cy="8466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E) Questions à réponse numérique</a:t>
            </a:r>
            <a:endParaRPr lang="fr-CH">
              <a:solidFill>
                <a:schemeClr val="tx1"/>
              </a:solidFill>
            </a:endParaRPr>
          </a:p>
        </p:txBody>
      </p:sp>
      <p:sp>
        <p:nvSpPr>
          <p:cNvPr id="7" name="Rectangle : coins arrondis 6">
            <a:extLst>
              <a:ext uri="{FF2B5EF4-FFF2-40B4-BE49-F238E27FC236}">
                <a16:creationId xmlns:a16="http://schemas.microsoft.com/office/drawing/2014/main" id="{67C0D883-CE63-4FD8-8C12-C426149C7617}"/>
              </a:ext>
            </a:extLst>
          </p:cNvPr>
          <p:cNvSpPr/>
          <p:nvPr/>
        </p:nvSpPr>
        <p:spPr>
          <a:xfrm>
            <a:off x="615311" y="4592620"/>
            <a:ext cx="1574799" cy="8466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A) Questions à réponse courte</a:t>
            </a:r>
            <a:endParaRPr lang="fr-CH">
              <a:solidFill>
                <a:schemeClr val="tx1"/>
              </a:solidFill>
            </a:endParaRPr>
          </a:p>
        </p:txBody>
      </p:sp>
      <p:sp>
        <p:nvSpPr>
          <p:cNvPr id="8" name="ZoneTexte 7">
            <a:extLst>
              <a:ext uri="{FF2B5EF4-FFF2-40B4-BE49-F238E27FC236}">
                <a16:creationId xmlns:a16="http://schemas.microsoft.com/office/drawing/2014/main" id="{2D6E8F85-A370-44A5-B65D-00CF341E0F97}"/>
              </a:ext>
            </a:extLst>
          </p:cNvPr>
          <p:cNvSpPr txBox="1"/>
          <p:nvPr/>
        </p:nvSpPr>
        <p:spPr>
          <a:xfrm>
            <a:off x="498177" y="4179913"/>
            <a:ext cx="1500219" cy="369332"/>
          </a:xfrm>
          <a:prstGeom prst="rect">
            <a:avLst/>
          </a:prstGeom>
          <a:noFill/>
        </p:spPr>
        <p:txBody>
          <a:bodyPr wrap="none" rtlCol="0">
            <a:spAutoFit/>
          </a:bodyPr>
          <a:lstStyle/>
          <a:p>
            <a:r>
              <a:rPr lang="fr-FR" b="1" i="1" u="sng"/>
              <a:t>Ce sont des …</a:t>
            </a:r>
            <a:endParaRPr lang="fr-CH" b="1" i="1" u="sng"/>
          </a:p>
        </p:txBody>
      </p:sp>
      <p:sp>
        <p:nvSpPr>
          <p:cNvPr id="11" name="vrai2">
            <a:extLst>
              <a:ext uri="{FF2B5EF4-FFF2-40B4-BE49-F238E27FC236}">
                <a16:creationId xmlns:a16="http://schemas.microsoft.com/office/drawing/2014/main" id="{D47AF328-4BB0-4724-A8D5-CCA04D4AC48C}"/>
              </a:ext>
            </a:extLst>
          </p:cNvPr>
          <p:cNvSpPr/>
          <p:nvPr/>
        </p:nvSpPr>
        <p:spPr>
          <a:xfrm>
            <a:off x="7795355" y="3477980"/>
            <a:ext cx="1574799" cy="8466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a:solidFill>
                  <a:schemeClr val="tx1"/>
                </a:solidFill>
              </a:rPr>
              <a:t>a. vrai</a:t>
            </a:r>
            <a:endParaRPr lang="fr-CH" sz="2200">
              <a:solidFill>
                <a:schemeClr val="tx1"/>
              </a:solidFill>
            </a:endParaRPr>
          </a:p>
        </p:txBody>
      </p:sp>
      <p:sp>
        <p:nvSpPr>
          <p:cNvPr id="12" name="Rectangle : coins arrondis 11">
            <a:extLst>
              <a:ext uri="{FF2B5EF4-FFF2-40B4-BE49-F238E27FC236}">
                <a16:creationId xmlns:a16="http://schemas.microsoft.com/office/drawing/2014/main" id="{FB96D8FB-F558-4CB0-8FA6-1C9972EA62A7}"/>
              </a:ext>
            </a:extLst>
          </p:cNvPr>
          <p:cNvSpPr/>
          <p:nvPr/>
        </p:nvSpPr>
        <p:spPr>
          <a:xfrm>
            <a:off x="9823837" y="3512159"/>
            <a:ext cx="1496253" cy="8466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a:solidFill>
                  <a:schemeClr val="tx1"/>
                </a:solidFill>
              </a:rPr>
              <a:t>b. faux</a:t>
            </a:r>
            <a:endParaRPr lang="fr-CH" sz="2200">
              <a:solidFill>
                <a:schemeClr val="tx1"/>
              </a:solidFill>
            </a:endParaRPr>
          </a:p>
        </p:txBody>
      </p:sp>
      <p:sp>
        <p:nvSpPr>
          <p:cNvPr id="14" name="Rectangle : coins arrondis 13">
            <a:hlinkClick r:id="rId2" action="ppaction://hlinksldjump"/>
            <a:extLst>
              <a:ext uri="{FF2B5EF4-FFF2-40B4-BE49-F238E27FC236}">
                <a16:creationId xmlns:a16="http://schemas.microsoft.com/office/drawing/2014/main" id="{0081E678-30A3-4695-B5DA-AD9B5C2D6B8E}"/>
              </a:ext>
            </a:extLst>
          </p:cNvPr>
          <p:cNvSpPr/>
          <p:nvPr/>
        </p:nvSpPr>
        <p:spPr>
          <a:xfrm>
            <a:off x="8361334" y="6088115"/>
            <a:ext cx="1574799" cy="54916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Suivant</a:t>
            </a:r>
            <a:endParaRPr lang="fr-CH" sz="2000">
              <a:ln w="0"/>
              <a:solidFill>
                <a:schemeClr val="tx1"/>
              </a:solidFill>
              <a:effectLst>
                <a:outerShdw blurRad="38100" dist="19050" dir="2700000" algn="tl" rotWithShape="0">
                  <a:schemeClr val="dk1">
                    <a:alpha val="40000"/>
                  </a:schemeClr>
                </a:outerShdw>
              </a:effectLst>
            </a:endParaRPr>
          </a:p>
        </p:txBody>
      </p:sp>
      <p:sp>
        <p:nvSpPr>
          <p:cNvPr id="15" name="Bouton réponse">
            <a:extLst>
              <a:ext uri="{FF2B5EF4-FFF2-40B4-BE49-F238E27FC236}">
                <a16:creationId xmlns:a16="http://schemas.microsoft.com/office/drawing/2014/main" id="{5C1C624E-E037-4482-95E1-0B3807A5F45C}"/>
              </a:ext>
            </a:extLst>
          </p:cNvPr>
          <p:cNvSpPr/>
          <p:nvPr/>
        </p:nvSpPr>
        <p:spPr>
          <a:xfrm>
            <a:off x="10446218" y="5164703"/>
            <a:ext cx="1574799" cy="549165"/>
          </a:xfrm>
          <a:prstGeom prst="roundRect">
            <a:avLst/>
          </a:prstGeom>
          <a:gradFill>
            <a:gsLst>
              <a:gs pos="5000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a:solidFill>
                  <a:sysClr val="windowText" lastClr="000000"/>
                </a:solidFill>
              </a:rPr>
              <a:t>Réponse</a:t>
            </a:r>
            <a:endParaRPr lang="fr-CH" b="1">
              <a:solidFill>
                <a:sysClr val="windowText" lastClr="000000"/>
              </a:solidFill>
            </a:endParaRPr>
          </a:p>
        </p:txBody>
      </p:sp>
      <p:sp>
        <p:nvSpPr>
          <p:cNvPr id="17" name="rect1">
            <a:extLst>
              <a:ext uri="{FF2B5EF4-FFF2-40B4-BE49-F238E27FC236}">
                <a16:creationId xmlns:a16="http://schemas.microsoft.com/office/drawing/2014/main" id="{2B53BA57-9B01-45BD-B397-365256412B53}"/>
              </a:ext>
            </a:extLst>
          </p:cNvPr>
          <p:cNvSpPr/>
          <p:nvPr/>
        </p:nvSpPr>
        <p:spPr>
          <a:xfrm>
            <a:off x="244003" y="1513087"/>
            <a:ext cx="3690999" cy="2536702"/>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200">
                <a:solidFill>
                  <a:schemeClr val="tx1"/>
                </a:solidFill>
              </a:rPr>
              <a:t>Après 36 jours de navigation, Christophe Colomb a accosté en Amérique en janvier 1492. </a:t>
            </a:r>
            <a:endParaRPr lang="fr-CH" sz="2200">
              <a:solidFill>
                <a:schemeClr val="tx1"/>
              </a:solidFill>
            </a:endParaRPr>
          </a:p>
          <a:p>
            <a:endParaRPr lang="fr-CH" sz="2400">
              <a:solidFill>
                <a:schemeClr val="tx1"/>
              </a:solidFill>
            </a:endParaRPr>
          </a:p>
        </p:txBody>
      </p:sp>
      <p:pic>
        <p:nvPicPr>
          <p:cNvPr id="16" name="Image 15" descr="Une image contenant stationnaire, vert, jaune, plastique&#10;&#10;Description générée automatiquement">
            <a:extLst>
              <a:ext uri="{FF2B5EF4-FFF2-40B4-BE49-F238E27FC236}">
                <a16:creationId xmlns:a16="http://schemas.microsoft.com/office/drawing/2014/main" id="{6327E2F2-B6BB-4BAB-A07F-CA89B571E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4432" y="5048780"/>
            <a:ext cx="781010" cy="781010"/>
          </a:xfrm>
          <a:prstGeom prst="rect">
            <a:avLst/>
          </a:prstGeom>
        </p:spPr>
      </p:pic>
      <p:pic>
        <p:nvPicPr>
          <p:cNvPr id="18" name="Image 17" descr="Une image contenant moniteur&#10;&#10;Description générée automatiquement">
            <a:hlinkClick r:id="rId4" action="ppaction://hlinksldjump"/>
            <a:extLst>
              <a:ext uri="{FF2B5EF4-FFF2-40B4-BE49-F238E27FC236}">
                <a16:creationId xmlns:a16="http://schemas.microsoft.com/office/drawing/2014/main" id="{87C905BE-072C-45B6-B6DF-37C863BAEC81}"/>
              </a:ext>
            </a:extLst>
          </p:cNvPr>
          <p:cNvPicPr>
            <a:picLocks noChangeAspect="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b="19626"/>
          <a:stretch/>
        </p:blipFill>
        <p:spPr>
          <a:xfrm>
            <a:off x="2310385" y="200195"/>
            <a:ext cx="897691" cy="1020669"/>
          </a:xfrm>
          <a:prstGeom prst="rect">
            <a:avLst/>
          </a:prstGeom>
        </p:spPr>
      </p:pic>
      <p:sp>
        <p:nvSpPr>
          <p:cNvPr id="19" name="Rectangle 18">
            <a:extLst>
              <a:ext uri="{FF2B5EF4-FFF2-40B4-BE49-F238E27FC236}">
                <a16:creationId xmlns:a16="http://schemas.microsoft.com/office/drawing/2014/main" id="{DEB0B45F-DEB1-4966-B00C-2AB3E70BD322}"/>
              </a:ext>
            </a:extLst>
          </p:cNvPr>
          <p:cNvSpPr/>
          <p:nvPr/>
        </p:nvSpPr>
        <p:spPr>
          <a:xfrm>
            <a:off x="2203154" y="170530"/>
            <a:ext cx="1080000" cy="1080000"/>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0" name="Rectangle : coins arrondis 19">
            <a:hlinkClick r:id="rId6" action="ppaction://hlinksldjump"/>
            <a:extLst>
              <a:ext uri="{FF2B5EF4-FFF2-40B4-BE49-F238E27FC236}">
                <a16:creationId xmlns:a16="http://schemas.microsoft.com/office/drawing/2014/main" id="{E2AF012A-C496-42EC-B345-F730E56BB82C}"/>
              </a:ext>
            </a:extLst>
          </p:cNvPr>
          <p:cNvSpPr/>
          <p:nvPr/>
        </p:nvSpPr>
        <p:spPr>
          <a:xfrm>
            <a:off x="61531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Retour</a:t>
            </a:r>
            <a:endParaRPr lang="fr-CH"/>
          </a:p>
        </p:txBody>
      </p:sp>
      <p:sp>
        <p:nvSpPr>
          <p:cNvPr id="21" name="rect2">
            <a:extLst>
              <a:ext uri="{FF2B5EF4-FFF2-40B4-BE49-F238E27FC236}">
                <a16:creationId xmlns:a16="http://schemas.microsoft.com/office/drawing/2014/main" id="{8BFD5635-EB81-4BBA-8DB3-0B4007B986CC}"/>
              </a:ext>
            </a:extLst>
          </p:cNvPr>
          <p:cNvSpPr/>
          <p:nvPr/>
        </p:nvSpPr>
        <p:spPr>
          <a:xfrm>
            <a:off x="6095999" y="882316"/>
            <a:ext cx="5925017" cy="3254223"/>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200">
              <a:solidFill>
                <a:schemeClr val="tx1"/>
              </a:solidFill>
            </a:endParaRPr>
          </a:p>
          <a:p>
            <a:r>
              <a:rPr lang="fr-FR" sz="2200">
                <a:solidFill>
                  <a:schemeClr val="tx1"/>
                </a:solidFill>
              </a:rPr>
              <a:t> Dans son carnet de route, on peut lire: </a:t>
            </a:r>
          </a:p>
          <a:p>
            <a:r>
              <a:rPr lang="fr-FR" sz="2200">
                <a:solidFill>
                  <a:schemeClr val="tx1"/>
                </a:solidFill>
              </a:rPr>
              <a:t>« </a:t>
            </a:r>
            <a:r>
              <a:rPr lang="fr-FR" sz="2200" b="1">
                <a:solidFill>
                  <a:schemeClr val="tx1"/>
                </a:solidFill>
              </a:rPr>
              <a:t>16 décembre</a:t>
            </a:r>
            <a:r>
              <a:rPr lang="fr-FR" sz="2200">
                <a:solidFill>
                  <a:schemeClr val="tx1"/>
                </a:solidFill>
              </a:rPr>
              <a:t> Les habitants d’Hispaniola ne possèdent pas d’armes et vont tout nus. Ils sont si poltrons que mille d’entre eux n’oseraient pas attaquer trois de nos hommes. Ils sont aptes pour qu’on les fasse travailler. On pourra en faire des chrétiens</a:t>
            </a:r>
            <a:r>
              <a:rPr lang="fr-FR" sz="2200">
                <a:solidFill>
                  <a:schemeClr val="tx1"/>
                </a:solidFill>
                <a:latin typeface="chalkboard"/>
              </a:rPr>
              <a:t>. »</a:t>
            </a:r>
            <a:endParaRPr lang="fr-CH" sz="2200">
              <a:solidFill>
                <a:schemeClr val="tx1"/>
              </a:solidFill>
            </a:endParaRPr>
          </a:p>
          <a:p>
            <a:endParaRPr lang="fr-CH" sz="2400">
              <a:solidFill>
                <a:schemeClr val="tx1"/>
              </a:solidFill>
            </a:endParaRPr>
          </a:p>
        </p:txBody>
      </p:sp>
      <p:sp>
        <p:nvSpPr>
          <p:cNvPr id="22" name="faux1">
            <a:extLst>
              <a:ext uri="{FF2B5EF4-FFF2-40B4-BE49-F238E27FC236}">
                <a16:creationId xmlns:a16="http://schemas.microsoft.com/office/drawing/2014/main" id="{593A845A-6ECA-46CD-861D-0715CC025C74}"/>
              </a:ext>
            </a:extLst>
          </p:cNvPr>
          <p:cNvSpPr/>
          <p:nvPr/>
        </p:nvSpPr>
        <p:spPr>
          <a:xfrm>
            <a:off x="2120921" y="3289873"/>
            <a:ext cx="1574799" cy="8466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a:solidFill>
                  <a:schemeClr val="tx1"/>
                </a:solidFill>
              </a:rPr>
              <a:t>b. faux</a:t>
            </a:r>
            <a:endParaRPr lang="fr-CH" sz="2200">
              <a:solidFill>
                <a:schemeClr val="tx1"/>
              </a:solidFill>
            </a:endParaRPr>
          </a:p>
        </p:txBody>
      </p:sp>
      <p:sp>
        <p:nvSpPr>
          <p:cNvPr id="23" name="Rectangle : coins arrondis 22">
            <a:extLst>
              <a:ext uri="{FF2B5EF4-FFF2-40B4-BE49-F238E27FC236}">
                <a16:creationId xmlns:a16="http://schemas.microsoft.com/office/drawing/2014/main" id="{48F6CD73-3296-45BD-9D56-9679C859E00D}"/>
              </a:ext>
            </a:extLst>
          </p:cNvPr>
          <p:cNvSpPr/>
          <p:nvPr/>
        </p:nvSpPr>
        <p:spPr>
          <a:xfrm>
            <a:off x="1014578" y="3289873"/>
            <a:ext cx="1496253" cy="8466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a:solidFill>
                  <a:schemeClr val="tx1"/>
                </a:solidFill>
              </a:rPr>
              <a:t>a. vrai</a:t>
            </a:r>
            <a:endParaRPr lang="fr-CH" sz="2200">
              <a:solidFill>
                <a:schemeClr val="tx1"/>
              </a:solidFill>
            </a:endParaRPr>
          </a:p>
        </p:txBody>
      </p:sp>
      <p:sp>
        <p:nvSpPr>
          <p:cNvPr id="9" name="Accolade ouvrante 8">
            <a:extLst>
              <a:ext uri="{FF2B5EF4-FFF2-40B4-BE49-F238E27FC236}">
                <a16:creationId xmlns:a16="http://schemas.microsoft.com/office/drawing/2014/main" id="{C4A96E1A-5299-493E-8151-2390791E4343}"/>
              </a:ext>
            </a:extLst>
          </p:cNvPr>
          <p:cNvSpPr/>
          <p:nvPr/>
        </p:nvSpPr>
        <p:spPr>
          <a:xfrm>
            <a:off x="5758373" y="1166495"/>
            <a:ext cx="435381" cy="3192330"/>
          </a:xfrm>
          <a:prstGeom prst="leftBrace">
            <a:avLst>
              <a:gd name="adj1" fmla="val 8333"/>
              <a:gd name="adj2" fmla="val 5276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24" name="Accolade ouvrante 23">
            <a:extLst>
              <a:ext uri="{FF2B5EF4-FFF2-40B4-BE49-F238E27FC236}">
                <a16:creationId xmlns:a16="http://schemas.microsoft.com/office/drawing/2014/main" id="{AA1A7473-5F8B-48F6-9C1C-0794821B36EE}"/>
              </a:ext>
            </a:extLst>
          </p:cNvPr>
          <p:cNvSpPr/>
          <p:nvPr/>
        </p:nvSpPr>
        <p:spPr>
          <a:xfrm flipH="1">
            <a:off x="3778785" y="1418714"/>
            <a:ext cx="665949" cy="27178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25" name="ZoneTexte 24">
            <a:extLst>
              <a:ext uri="{FF2B5EF4-FFF2-40B4-BE49-F238E27FC236}">
                <a16:creationId xmlns:a16="http://schemas.microsoft.com/office/drawing/2014/main" id="{B8BD6C0D-A874-4363-A1AC-896943CC0DAC}"/>
              </a:ext>
            </a:extLst>
          </p:cNvPr>
          <p:cNvSpPr txBox="1"/>
          <p:nvPr/>
        </p:nvSpPr>
        <p:spPr>
          <a:xfrm>
            <a:off x="4598991" y="2494842"/>
            <a:ext cx="1328195" cy="646331"/>
          </a:xfrm>
          <a:prstGeom prst="rect">
            <a:avLst/>
          </a:prstGeom>
          <a:noFill/>
        </p:spPr>
        <p:txBody>
          <a:bodyPr wrap="square" rtlCol="0">
            <a:spAutoFit/>
          </a:bodyPr>
          <a:lstStyle/>
          <a:p>
            <a:r>
              <a:rPr lang="fr-FR"/>
              <a:t>Enoncés très précis </a:t>
            </a:r>
            <a:endParaRPr lang="fr-CH"/>
          </a:p>
        </p:txBody>
      </p:sp>
      <p:sp>
        <p:nvSpPr>
          <p:cNvPr id="26" name="Ellipse 25">
            <a:extLst>
              <a:ext uri="{FF2B5EF4-FFF2-40B4-BE49-F238E27FC236}">
                <a16:creationId xmlns:a16="http://schemas.microsoft.com/office/drawing/2014/main" id="{E6517A4F-1F78-4256-B067-8BD6EC55B963}"/>
              </a:ext>
            </a:extLst>
          </p:cNvPr>
          <p:cNvSpPr/>
          <p:nvPr/>
        </p:nvSpPr>
        <p:spPr>
          <a:xfrm>
            <a:off x="4352387" y="2315961"/>
            <a:ext cx="1574799" cy="9233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7" name="Rectangle 26">
            <a:extLst>
              <a:ext uri="{FF2B5EF4-FFF2-40B4-BE49-F238E27FC236}">
                <a16:creationId xmlns:a16="http://schemas.microsoft.com/office/drawing/2014/main" id="{3ABF9335-14B7-4A46-9897-E96B4C9B53FC}"/>
              </a:ext>
            </a:extLst>
          </p:cNvPr>
          <p:cNvSpPr/>
          <p:nvPr/>
        </p:nvSpPr>
        <p:spPr>
          <a:xfrm>
            <a:off x="2465146" y="3544748"/>
            <a:ext cx="1103735" cy="36413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Rectangle 27">
            <a:extLst>
              <a:ext uri="{FF2B5EF4-FFF2-40B4-BE49-F238E27FC236}">
                <a16:creationId xmlns:a16="http://schemas.microsoft.com/office/drawing/2014/main" id="{8924B42F-4653-4EF5-A1F7-5A70DEF3728D}"/>
              </a:ext>
            </a:extLst>
          </p:cNvPr>
          <p:cNvSpPr/>
          <p:nvPr/>
        </p:nvSpPr>
        <p:spPr>
          <a:xfrm>
            <a:off x="8026281" y="3726814"/>
            <a:ext cx="1103735" cy="36413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87821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9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750"/>
                                        <p:tgtEl>
                                          <p:spTgt spid="24"/>
                                        </p:tgtEl>
                                      </p:cBhvr>
                                    </p:animEffect>
                                  </p:childTnLst>
                                </p:cTn>
                              </p:par>
                              <p:par>
                                <p:cTn id="11" presetID="10" presetClass="entr" presetSubtype="0" fill="hold" grpId="0" nodeType="withEffect">
                                  <p:stCondLst>
                                    <p:cond delay="12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750"/>
                                        <p:tgtEl>
                                          <p:spTgt spid="25"/>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7"/>
                                        </p:tgtEl>
                                        <p:attrNameLst>
                                          <p:attrName>fillcolor</p:attrName>
                                        </p:attrNameLst>
                                      </p:cBhvr>
                                      <p:to>
                                        <a:srgbClr val="FF0000"/>
                                      </p:to>
                                    </p:animClr>
                                    <p:set>
                                      <p:cBhvr>
                                        <p:cTn id="22" dur="2000" fill="hold"/>
                                        <p:tgtEl>
                                          <p:spTgt spid="7"/>
                                        </p:tgtEl>
                                        <p:attrNameLst>
                                          <p:attrName>fill.type</p:attrName>
                                        </p:attrNameLst>
                                      </p:cBhvr>
                                      <p:to>
                                        <p:strVal val="solid"/>
                                      </p:to>
                                    </p:set>
                                    <p:set>
                                      <p:cBhvr>
                                        <p:cTn id="23"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4"/>
                                        </p:tgtEl>
                                        <p:attrNameLst>
                                          <p:attrName>fillcolor</p:attrName>
                                        </p:attrNameLst>
                                      </p:cBhvr>
                                      <p:to>
                                        <a:srgbClr val="00B050"/>
                                      </p:to>
                                    </p:animClr>
                                    <p:set>
                                      <p:cBhvr>
                                        <p:cTn id="29" dur="2000" fill="hold"/>
                                        <p:tgtEl>
                                          <p:spTgt spid="4"/>
                                        </p:tgtEl>
                                        <p:attrNameLst>
                                          <p:attrName>fill.type</p:attrName>
                                        </p:attrNameLst>
                                      </p:cBhvr>
                                      <p:to>
                                        <p:strVal val="solid"/>
                                      </p:to>
                                    </p:set>
                                    <p:set>
                                      <p:cBhvr>
                                        <p:cTn id="30"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31" restart="whenNotActive" fill="hold" evtFilter="cancelBubble" nodeType="interactiveSeq">
                <p:stCondLst>
                  <p:cond evt="onClick" delay="0">
                    <p:tgtEl>
                      <p:spTgt spid="5"/>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5"/>
                                        </p:tgtEl>
                                        <p:attrNameLst>
                                          <p:attrName>fillcolor</p:attrName>
                                        </p:attrNameLst>
                                      </p:cBhvr>
                                      <p:to>
                                        <a:srgbClr val="FF0000"/>
                                      </p:to>
                                    </p:animClr>
                                    <p:set>
                                      <p:cBhvr>
                                        <p:cTn id="36" dur="2000" fill="hold"/>
                                        <p:tgtEl>
                                          <p:spTgt spid="5"/>
                                        </p:tgtEl>
                                        <p:attrNameLst>
                                          <p:attrName>fill.type</p:attrName>
                                        </p:attrNameLst>
                                      </p:cBhvr>
                                      <p:to>
                                        <p:strVal val="solid"/>
                                      </p:to>
                                    </p:set>
                                    <p:set>
                                      <p:cBhvr>
                                        <p:cTn id="37"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3"/>
                                        </p:tgtEl>
                                        <p:attrNameLst>
                                          <p:attrName>fillcolor</p:attrName>
                                        </p:attrNameLst>
                                      </p:cBhvr>
                                      <p:to>
                                        <a:srgbClr val="FF0000"/>
                                      </p:to>
                                    </p:animClr>
                                    <p:set>
                                      <p:cBhvr>
                                        <p:cTn id="43" dur="2000" fill="hold"/>
                                        <p:tgtEl>
                                          <p:spTgt spid="3"/>
                                        </p:tgtEl>
                                        <p:attrNameLst>
                                          <p:attrName>fill.type</p:attrName>
                                        </p:attrNameLst>
                                      </p:cBhvr>
                                      <p:to>
                                        <p:strVal val="solid"/>
                                      </p:to>
                                    </p:set>
                                    <p:set>
                                      <p:cBhvr>
                                        <p:cTn id="44"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000" fill="hold"/>
                                        <p:tgtEl>
                                          <p:spTgt spid="6"/>
                                        </p:tgtEl>
                                        <p:attrNameLst>
                                          <p:attrName>fillcolor</p:attrName>
                                        </p:attrNameLst>
                                      </p:cBhvr>
                                      <p:to>
                                        <a:srgbClr val="FF0000"/>
                                      </p:to>
                                    </p:animClr>
                                    <p:set>
                                      <p:cBhvr>
                                        <p:cTn id="50" dur="2000" fill="hold"/>
                                        <p:tgtEl>
                                          <p:spTgt spid="6"/>
                                        </p:tgtEl>
                                        <p:attrNameLst>
                                          <p:attrName>fill.type</p:attrName>
                                        </p:attrNameLst>
                                      </p:cBhvr>
                                      <p:to>
                                        <p:strVal val="solid"/>
                                      </p:to>
                                    </p:set>
                                    <p:set>
                                      <p:cBhvr>
                                        <p:cTn id="51"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52" restart="whenNotActive" fill="hold" evtFilter="cancelBubble" nodeType="interactiveSeq">
                <p:stCondLst>
                  <p:cond evt="onClick" delay="0">
                    <p:tgtEl>
                      <p:spTgt spid="15"/>
                    </p:tgtEl>
                  </p:cond>
                </p:stCondLst>
                <p:endSync evt="end" delay="0">
                  <p:rtn val="all"/>
                </p:endSync>
                <p:childTnLst>
                  <p:par>
                    <p:cTn id="53" fill="hold">
                      <p:stCondLst>
                        <p:cond delay="0"/>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randombar(horizontal)">
                                      <p:cBhvr>
                                        <p:cTn id="57"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58" presetID="16" presetClass="emph" presetSubtype="0" fill="hold" grpId="0" nodeType="withEffect">
                                  <p:stCondLst>
                                    <p:cond delay="300"/>
                                  </p:stCondLst>
                                  <p:iterate type="lt">
                                    <p:tmPct val="4000"/>
                                  </p:iterate>
                                  <p:childTnLst>
                                    <p:set>
                                      <p:cBhvr override="childStyle">
                                        <p:cTn id="59" dur="500" fill="hold"/>
                                        <p:tgtEl>
                                          <p:spTgt spid="22"/>
                                        </p:tgtEl>
                                        <p:attrNameLst>
                                          <p:attrName>style.color</p:attrName>
                                        </p:attrNameLst>
                                      </p:cBhvr>
                                      <p:to>
                                        <p:clrVal>
                                          <a:srgbClr val="00B050"/>
                                        </p:clrVal>
                                      </p:to>
                                    </p:set>
                                    <p:set>
                                      <p:cBhvr>
                                        <p:cTn id="60" dur="500" fill="hold"/>
                                        <p:tgtEl>
                                          <p:spTgt spid="22"/>
                                        </p:tgtEl>
                                        <p:attrNameLst>
                                          <p:attrName>fillcolor</p:attrName>
                                        </p:attrNameLst>
                                      </p:cBhvr>
                                      <p:to>
                                        <p:clrVal>
                                          <a:srgbClr val="00B050"/>
                                        </p:clrVal>
                                      </p:to>
                                    </p:set>
                                    <p:set>
                                      <p:cBhvr>
                                        <p:cTn id="61" dur="500" fill="hold"/>
                                        <p:tgtEl>
                                          <p:spTgt spid="22"/>
                                        </p:tgtEl>
                                        <p:attrNameLst>
                                          <p:attrName>fill.type</p:attrName>
                                        </p:attrNameLst>
                                      </p:cBhvr>
                                      <p:to>
                                        <p:strVal val="solid"/>
                                      </p:to>
                                    </p:set>
                                  </p:childTnLst>
                                </p:cTn>
                              </p:par>
                              <p:par>
                                <p:cTn id="62" presetID="16" presetClass="emph" presetSubtype="0" fill="hold" grpId="0" nodeType="withEffect">
                                  <p:stCondLst>
                                    <p:cond delay="400"/>
                                  </p:stCondLst>
                                  <p:iterate type="lt">
                                    <p:tmPct val="4000"/>
                                  </p:iterate>
                                  <p:childTnLst>
                                    <p:set>
                                      <p:cBhvr override="childStyle">
                                        <p:cTn id="63" dur="600" fill="hold"/>
                                        <p:tgtEl>
                                          <p:spTgt spid="11"/>
                                        </p:tgtEl>
                                        <p:attrNameLst>
                                          <p:attrName>style.color</p:attrName>
                                        </p:attrNameLst>
                                      </p:cBhvr>
                                      <p:to>
                                        <p:clrVal>
                                          <a:srgbClr val="00B050"/>
                                        </p:clrVal>
                                      </p:to>
                                    </p:set>
                                    <p:set>
                                      <p:cBhvr>
                                        <p:cTn id="64" dur="600" fill="hold"/>
                                        <p:tgtEl>
                                          <p:spTgt spid="11"/>
                                        </p:tgtEl>
                                        <p:attrNameLst>
                                          <p:attrName>fillcolor</p:attrName>
                                        </p:attrNameLst>
                                      </p:cBhvr>
                                      <p:to>
                                        <p:clrVal>
                                          <a:srgbClr val="00B050"/>
                                        </p:clrVal>
                                      </p:to>
                                    </p:set>
                                    <p:set>
                                      <p:cBhvr>
                                        <p:cTn id="65" dur="600" fill="hold"/>
                                        <p:tgtEl>
                                          <p:spTgt spid="11"/>
                                        </p:tgtEl>
                                        <p:attrNameLst>
                                          <p:attrName>fill.type</p:attrName>
                                        </p:attrNameLst>
                                      </p:cBhvr>
                                      <p:to>
                                        <p:strVal val="solid"/>
                                      </p:to>
                                    </p:set>
                                  </p:childTnLst>
                                </p:cTn>
                              </p:par>
                            </p:childTnLst>
                          </p:cTn>
                        </p:par>
                      </p:childTnLst>
                    </p:cTn>
                  </p:par>
                </p:childTnLst>
              </p:cTn>
              <p:nextCondLst>
                <p:cond evt="onClick" delay="0">
                  <p:tgtEl>
                    <p:spTgt spid="15"/>
                  </p:tgtEl>
                </p:cond>
              </p:nextCondLst>
            </p:seq>
            <p:seq concurrent="1" nextAc="seek">
              <p:cTn id="66" restart="whenNotActive" fill="hold" evtFilter="cancelBubble" nodeType="interactiveSeq">
                <p:stCondLst>
                  <p:cond evt="onClick" delay="0">
                    <p:tgtEl>
                      <p:spTgt spid="22"/>
                    </p:tgtEl>
                  </p:cond>
                </p:stCondLst>
                <p:endSync evt="end" delay="0">
                  <p:rtn val="all"/>
                </p:endSync>
                <p:childTnLst>
                  <p:par>
                    <p:cTn id="67" fill="hold">
                      <p:stCondLst>
                        <p:cond delay="0"/>
                      </p:stCondLst>
                      <p:childTnLst>
                        <p:par>
                          <p:cTn id="68" fill="hold">
                            <p:stCondLst>
                              <p:cond delay="0"/>
                            </p:stCondLst>
                            <p:childTnLst>
                              <p:par>
                                <p:cTn id="69" presetID="14" presetClass="entr" presetSubtype="10" fill="hold" grpId="0" nodeType="clickEffect">
                                  <p:stCondLst>
                                    <p:cond delay="600"/>
                                  </p:stCondLst>
                                  <p:childTnLst>
                                    <p:set>
                                      <p:cBhvr>
                                        <p:cTn id="70" dur="1" fill="hold">
                                          <p:stCondLst>
                                            <p:cond delay="0"/>
                                          </p:stCondLst>
                                        </p:cTn>
                                        <p:tgtEl>
                                          <p:spTgt spid="27"/>
                                        </p:tgtEl>
                                        <p:attrNameLst>
                                          <p:attrName>style.visibility</p:attrName>
                                        </p:attrNameLst>
                                      </p:cBhvr>
                                      <p:to>
                                        <p:strVal val="visible"/>
                                      </p:to>
                                    </p:set>
                                    <p:animEffect transition="in" filter="randombar(horizontal)">
                                      <p:cBhvr>
                                        <p:cTn id="71" dur="500"/>
                                        <p:tgtEl>
                                          <p:spTgt spid="27"/>
                                        </p:tgtEl>
                                      </p:cBhvr>
                                    </p:animEffect>
                                  </p:childTnLst>
                                </p:cTn>
                              </p:par>
                            </p:childTnLst>
                          </p:cTn>
                        </p:par>
                      </p:childTnLst>
                    </p:cTn>
                  </p:par>
                </p:childTnLst>
              </p:cTn>
              <p:nextCondLst>
                <p:cond evt="onClick" delay="0">
                  <p:tgtEl>
                    <p:spTgt spid="22"/>
                  </p:tgtEl>
                </p:cond>
              </p:nextCondLst>
            </p:seq>
            <p:seq concurrent="1" nextAc="seek">
              <p:cTn id="72" restart="whenNotActive" fill="hold" evtFilter="cancelBubble" nodeType="interactiveSeq">
                <p:stCondLst>
                  <p:cond evt="onClick" delay="0">
                    <p:tgtEl>
                      <p:spTgt spid="11"/>
                    </p:tgtEl>
                  </p:cond>
                </p:stCondLst>
                <p:endSync evt="end" delay="0">
                  <p:rtn val="all"/>
                </p:endSync>
                <p:childTnLst>
                  <p:par>
                    <p:cTn id="73" fill="hold">
                      <p:stCondLst>
                        <p:cond delay="0"/>
                      </p:stCondLst>
                      <p:childTnLst>
                        <p:par>
                          <p:cTn id="74" fill="hold">
                            <p:stCondLst>
                              <p:cond delay="0"/>
                            </p:stCondLst>
                            <p:childTnLst>
                              <p:par>
                                <p:cTn id="75" presetID="14" presetClass="entr" presetSubtype="10" fill="hold" grpId="0" nodeType="clickEffect">
                                  <p:stCondLst>
                                    <p:cond delay="600"/>
                                  </p:stCondLst>
                                  <p:childTnLst>
                                    <p:set>
                                      <p:cBhvr>
                                        <p:cTn id="76" dur="1" fill="hold">
                                          <p:stCondLst>
                                            <p:cond delay="0"/>
                                          </p:stCondLst>
                                        </p:cTn>
                                        <p:tgtEl>
                                          <p:spTgt spid="28"/>
                                        </p:tgtEl>
                                        <p:attrNameLst>
                                          <p:attrName>style.visibility</p:attrName>
                                        </p:attrNameLst>
                                      </p:cBhvr>
                                      <p:to>
                                        <p:strVal val="visible"/>
                                      </p:to>
                                    </p:set>
                                    <p:animEffect transition="in" filter="randombar(horizontal)">
                                      <p:cBhvr>
                                        <p:cTn id="77" dur="500"/>
                                        <p:tgtEl>
                                          <p:spTgt spid="28"/>
                                        </p:tgtEl>
                                      </p:cBhvr>
                                    </p:animEffect>
                                  </p:childTnLst>
                                </p:cTn>
                              </p:par>
                            </p:childTnLst>
                          </p:cTn>
                        </p:par>
                      </p:childTnLst>
                    </p:cTn>
                  </p:par>
                </p:childTnLst>
              </p:cTn>
              <p:nextCondLst>
                <p:cond evt="onClick" delay="0">
                  <p:tgtEl>
                    <p:spTgt spid="11"/>
                  </p:tgtEl>
                </p:cond>
              </p:nextCondLst>
            </p:seq>
          </p:childTnLst>
        </p:cTn>
      </p:par>
    </p:tnLst>
    <p:bldLst>
      <p:bldP spid="11" grpId="0"/>
      <p:bldP spid="22" grpId="0"/>
      <p:bldP spid="9" grpId="0" animBg="1"/>
      <p:bldP spid="24" grpId="0" animBg="1"/>
      <p:bldP spid="25" grpId="0"/>
      <p:bldP spid="26" grpId="0" animBg="1"/>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469AF558-9F84-40DE-903D-96985931D76A}"/>
              </a:ext>
            </a:extLst>
          </p:cNvPr>
          <p:cNvSpPr/>
          <p:nvPr/>
        </p:nvSpPr>
        <p:spPr>
          <a:xfrm>
            <a:off x="6551978" y="4592620"/>
            <a:ext cx="1574799" cy="8466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D) Question à choix multiple</a:t>
            </a:r>
            <a:endParaRPr lang="fr-CH">
              <a:solidFill>
                <a:schemeClr val="tx1"/>
              </a:solidFill>
            </a:endParaRPr>
          </a:p>
        </p:txBody>
      </p:sp>
      <p:sp>
        <p:nvSpPr>
          <p:cNvPr id="6" name="Rectangle : coins arrondis 5">
            <a:extLst>
              <a:ext uri="{FF2B5EF4-FFF2-40B4-BE49-F238E27FC236}">
                <a16:creationId xmlns:a16="http://schemas.microsoft.com/office/drawing/2014/main" id="{8F3A839D-C6A1-4FEE-8098-41F939EC28F0}"/>
              </a:ext>
            </a:extLst>
          </p:cNvPr>
          <p:cNvSpPr/>
          <p:nvPr/>
        </p:nvSpPr>
        <p:spPr>
          <a:xfrm>
            <a:off x="2568970" y="4592620"/>
            <a:ext cx="1496253" cy="8466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B) Question Vrai / Faux</a:t>
            </a:r>
            <a:endParaRPr lang="fr-CH">
              <a:solidFill>
                <a:schemeClr val="tx1"/>
              </a:solidFill>
            </a:endParaRPr>
          </a:p>
        </p:txBody>
      </p:sp>
      <p:sp>
        <p:nvSpPr>
          <p:cNvPr id="7" name="Rectangle : coins arrondis 6">
            <a:extLst>
              <a:ext uri="{FF2B5EF4-FFF2-40B4-BE49-F238E27FC236}">
                <a16:creationId xmlns:a16="http://schemas.microsoft.com/office/drawing/2014/main" id="{29753357-31BE-40FD-9237-D75AB1D7215C}"/>
              </a:ext>
            </a:extLst>
          </p:cNvPr>
          <p:cNvSpPr/>
          <p:nvPr/>
        </p:nvSpPr>
        <p:spPr>
          <a:xfrm>
            <a:off x="4521201" y="4592620"/>
            <a:ext cx="1574799" cy="8466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C) Question à appariement</a:t>
            </a:r>
            <a:endParaRPr lang="fr-CH">
              <a:solidFill>
                <a:schemeClr val="tx1"/>
              </a:solidFill>
            </a:endParaRPr>
          </a:p>
        </p:txBody>
      </p:sp>
      <p:sp>
        <p:nvSpPr>
          <p:cNvPr id="8" name="Rectangle : coins arrondis 7">
            <a:extLst>
              <a:ext uri="{FF2B5EF4-FFF2-40B4-BE49-F238E27FC236}">
                <a16:creationId xmlns:a16="http://schemas.microsoft.com/office/drawing/2014/main" id="{0920A93E-9C3A-46F2-A497-38A6A4E3D1EE}"/>
              </a:ext>
            </a:extLst>
          </p:cNvPr>
          <p:cNvSpPr/>
          <p:nvPr/>
        </p:nvSpPr>
        <p:spPr>
          <a:xfrm>
            <a:off x="8654055" y="4592620"/>
            <a:ext cx="1574799" cy="8466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E) Question à réponse numérique</a:t>
            </a:r>
            <a:endParaRPr lang="fr-CH">
              <a:solidFill>
                <a:schemeClr val="tx1"/>
              </a:solidFill>
            </a:endParaRPr>
          </a:p>
        </p:txBody>
      </p:sp>
      <p:sp>
        <p:nvSpPr>
          <p:cNvPr id="9" name="Rectangle : coins arrondis 8">
            <a:extLst>
              <a:ext uri="{FF2B5EF4-FFF2-40B4-BE49-F238E27FC236}">
                <a16:creationId xmlns:a16="http://schemas.microsoft.com/office/drawing/2014/main" id="{118A9B59-C405-4388-8B83-51186AA5BE26}"/>
              </a:ext>
            </a:extLst>
          </p:cNvPr>
          <p:cNvSpPr/>
          <p:nvPr/>
        </p:nvSpPr>
        <p:spPr>
          <a:xfrm>
            <a:off x="615311" y="4592620"/>
            <a:ext cx="1574799" cy="8466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A) Question à réponse courte</a:t>
            </a:r>
            <a:endParaRPr lang="fr-CH">
              <a:solidFill>
                <a:schemeClr val="tx1"/>
              </a:solidFill>
            </a:endParaRPr>
          </a:p>
        </p:txBody>
      </p:sp>
      <p:sp>
        <p:nvSpPr>
          <p:cNvPr id="10" name="ZoneTexte 9">
            <a:extLst>
              <a:ext uri="{FF2B5EF4-FFF2-40B4-BE49-F238E27FC236}">
                <a16:creationId xmlns:a16="http://schemas.microsoft.com/office/drawing/2014/main" id="{96F6B01C-1AF6-45B3-B983-82E196BCED1B}"/>
              </a:ext>
            </a:extLst>
          </p:cNvPr>
          <p:cNvSpPr txBox="1"/>
          <p:nvPr/>
        </p:nvSpPr>
        <p:spPr>
          <a:xfrm>
            <a:off x="351717" y="4049789"/>
            <a:ext cx="1050993" cy="369332"/>
          </a:xfrm>
          <a:prstGeom prst="rect">
            <a:avLst/>
          </a:prstGeom>
          <a:noFill/>
        </p:spPr>
        <p:txBody>
          <a:bodyPr wrap="none" rtlCol="0">
            <a:spAutoFit/>
          </a:bodyPr>
          <a:lstStyle/>
          <a:p>
            <a:r>
              <a:rPr lang="fr-FR"/>
              <a:t>C’est une</a:t>
            </a:r>
            <a:endParaRPr lang="fr-CH"/>
          </a:p>
        </p:txBody>
      </p:sp>
      <p:sp>
        <p:nvSpPr>
          <p:cNvPr id="15" name="Rectangle : coins arrondis 14">
            <a:hlinkClick r:id="rId2" action="ppaction://hlinksldjump"/>
            <a:extLst>
              <a:ext uri="{FF2B5EF4-FFF2-40B4-BE49-F238E27FC236}">
                <a16:creationId xmlns:a16="http://schemas.microsoft.com/office/drawing/2014/main" id="{3192FFB3-57A3-4DED-ADA2-8584C9E812DD}"/>
              </a:ext>
            </a:extLst>
          </p:cNvPr>
          <p:cNvSpPr/>
          <p:nvPr/>
        </p:nvSpPr>
        <p:spPr>
          <a:xfrm>
            <a:off x="8361334" y="6088115"/>
            <a:ext cx="1574799" cy="54916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Suivant</a:t>
            </a:r>
            <a:endParaRPr lang="fr-CH" sz="2000">
              <a:ln w="0"/>
              <a:solidFill>
                <a:schemeClr val="tx1"/>
              </a:solidFill>
              <a:effectLst>
                <a:outerShdw blurRad="38100" dist="19050" dir="2700000" algn="tl" rotWithShape="0">
                  <a:schemeClr val="dk1">
                    <a:alpha val="40000"/>
                  </a:schemeClr>
                </a:outerShdw>
              </a:effectLst>
            </a:endParaRPr>
          </a:p>
        </p:txBody>
      </p:sp>
      <p:sp>
        <p:nvSpPr>
          <p:cNvPr id="11" name="Accolade fermante 10">
            <a:extLst>
              <a:ext uri="{FF2B5EF4-FFF2-40B4-BE49-F238E27FC236}">
                <a16:creationId xmlns:a16="http://schemas.microsoft.com/office/drawing/2014/main" id="{6DBA1B00-A65F-41BC-BC17-8C9BFCBB71F3}"/>
              </a:ext>
            </a:extLst>
          </p:cNvPr>
          <p:cNvSpPr/>
          <p:nvPr/>
        </p:nvSpPr>
        <p:spPr>
          <a:xfrm>
            <a:off x="6534509" y="2373330"/>
            <a:ext cx="474296" cy="14876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12" name="ZoneTexte 11">
            <a:extLst>
              <a:ext uri="{FF2B5EF4-FFF2-40B4-BE49-F238E27FC236}">
                <a16:creationId xmlns:a16="http://schemas.microsoft.com/office/drawing/2014/main" id="{59314EED-4AE5-47DF-9F6E-41D0F478727A}"/>
              </a:ext>
            </a:extLst>
          </p:cNvPr>
          <p:cNvSpPr txBox="1"/>
          <p:nvPr/>
        </p:nvSpPr>
        <p:spPr>
          <a:xfrm>
            <a:off x="7326217" y="2481139"/>
            <a:ext cx="1482095" cy="1200329"/>
          </a:xfrm>
          <a:prstGeom prst="rect">
            <a:avLst/>
          </a:prstGeom>
          <a:noFill/>
        </p:spPr>
        <p:txBody>
          <a:bodyPr wrap="square" rtlCol="0">
            <a:spAutoFit/>
          </a:bodyPr>
          <a:lstStyle/>
          <a:p>
            <a:r>
              <a:rPr lang="fr-FR"/>
              <a:t>Souvent plusieurs formulations correctes.</a:t>
            </a:r>
            <a:endParaRPr lang="fr-CH"/>
          </a:p>
        </p:txBody>
      </p:sp>
      <p:sp>
        <p:nvSpPr>
          <p:cNvPr id="14" name="Bouton réponse">
            <a:extLst>
              <a:ext uri="{FF2B5EF4-FFF2-40B4-BE49-F238E27FC236}">
                <a16:creationId xmlns:a16="http://schemas.microsoft.com/office/drawing/2014/main" id="{1D11A8B2-CE15-4D1C-8212-DB0EE985FA81}"/>
              </a:ext>
            </a:extLst>
          </p:cNvPr>
          <p:cNvSpPr/>
          <p:nvPr/>
        </p:nvSpPr>
        <p:spPr>
          <a:xfrm>
            <a:off x="10446218" y="5164703"/>
            <a:ext cx="1574799" cy="549165"/>
          </a:xfrm>
          <a:prstGeom prst="roundRect">
            <a:avLst/>
          </a:prstGeom>
          <a:gradFill>
            <a:gsLst>
              <a:gs pos="5000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a:solidFill>
                  <a:sysClr val="windowText" lastClr="000000"/>
                </a:solidFill>
              </a:rPr>
              <a:t>Réponse</a:t>
            </a:r>
            <a:endParaRPr lang="fr-CH" b="1">
              <a:solidFill>
                <a:sysClr val="windowText" lastClr="000000"/>
              </a:solidFill>
            </a:endParaRPr>
          </a:p>
        </p:txBody>
      </p:sp>
      <p:pic>
        <p:nvPicPr>
          <p:cNvPr id="16" name="Image 15" descr="Une image contenant stationnaire, vert, jaune, plastique&#10;&#10;Description générée automatiquement">
            <a:extLst>
              <a:ext uri="{FF2B5EF4-FFF2-40B4-BE49-F238E27FC236}">
                <a16:creationId xmlns:a16="http://schemas.microsoft.com/office/drawing/2014/main" id="{C6C88F92-FCBD-4EB6-AAE9-778E84D3A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278" y="5164703"/>
            <a:ext cx="781010" cy="781010"/>
          </a:xfrm>
          <a:prstGeom prst="rect">
            <a:avLst/>
          </a:prstGeom>
        </p:spPr>
      </p:pic>
      <p:sp>
        <p:nvSpPr>
          <p:cNvPr id="17" name="Rectangle : avec coins arrondis en diagonale 16">
            <a:extLst>
              <a:ext uri="{FF2B5EF4-FFF2-40B4-BE49-F238E27FC236}">
                <a16:creationId xmlns:a16="http://schemas.microsoft.com/office/drawing/2014/main" id="{4DCD2E9F-DED6-476E-96B2-510C8994DAE8}"/>
              </a:ext>
            </a:extLst>
          </p:cNvPr>
          <p:cNvSpPr/>
          <p:nvPr/>
        </p:nvSpPr>
        <p:spPr>
          <a:xfrm>
            <a:off x="613743" y="1494733"/>
            <a:ext cx="5766509" cy="2536702"/>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a:solidFill>
                  <a:schemeClr val="tx1"/>
                </a:solidFill>
              </a:rPr>
              <a:t>En quelle année, Christophe Colomb a accosté en Amérique centrale ?</a:t>
            </a:r>
          </a:p>
          <a:p>
            <a:endParaRPr lang="fr-FR" sz="2400">
              <a:solidFill>
                <a:schemeClr val="tx1"/>
              </a:solidFill>
            </a:endParaRPr>
          </a:p>
          <a:p>
            <a:r>
              <a:rPr lang="fr-FR" sz="2400">
                <a:solidFill>
                  <a:schemeClr val="tx1"/>
                </a:solidFill>
              </a:rPr>
              <a:t>Réponse :	 </a:t>
            </a:r>
            <a:r>
              <a:rPr lang="fr-FR" sz="2400">
                <a:solidFill>
                  <a:srgbClr val="00B050"/>
                </a:solidFill>
                <a:cs typeface="Calibri"/>
              </a:rPr>
              <a:t>En 1492</a:t>
            </a:r>
          </a:p>
          <a:p>
            <a:pPr algn="ctr"/>
            <a:r>
              <a:rPr lang="fr-FR" sz="2400">
                <a:solidFill>
                  <a:srgbClr val="00B050"/>
                </a:solidFill>
              </a:rPr>
              <a:t>		Christophe Colomb a accosté en Amérique en 1492</a:t>
            </a:r>
            <a:endParaRPr lang="fr-FR" sz="2400">
              <a:solidFill>
                <a:srgbClr val="00B050"/>
              </a:solidFill>
              <a:cs typeface="Calibri"/>
            </a:endParaRPr>
          </a:p>
          <a:p>
            <a:r>
              <a:rPr lang="fr-FR" sz="2400">
                <a:solidFill>
                  <a:srgbClr val="00B050"/>
                </a:solidFill>
                <a:cs typeface="Calibri"/>
              </a:rPr>
              <a:t>			1492</a:t>
            </a:r>
          </a:p>
        </p:txBody>
      </p:sp>
      <p:sp>
        <p:nvSpPr>
          <p:cNvPr id="21" name="Titre 1">
            <a:extLst>
              <a:ext uri="{FF2B5EF4-FFF2-40B4-BE49-F238E27FC236}">
                <a16:creationId xmlns:a16="http://schemas.microsoft.com/office/drawing/2014/main" id="{FDBAE74B-8D18-46D9-9F2C-51D9C3F6ADD7}"/>
              </a:ext>
            </a:extLst>
          </p:cNvPr>
          <p:cNvSpPr txBox="1">
            <a:spLocks/>
          </p:cNvSpPr>
          <p:nvPr/>
        </p:nvSpPr>
        <p:spPr>
          <a:xfrm>
            <a:off x="3184438" y="490049"/>
            <a:ext cx="6735080" cy="695326"/>
          </a:xfrm>
          <a:prstGeom prst="rect">
            <a:avLst/>
          </a:prstGeom>
        </p:spPr>
        <p:txBody>
          <a:bodyPr>
            <a:normAutofit/>
          </a:bodyPr>
          <a:lstStyle>
            <a:lvl1pPr algn="l" defTabSz="914400" rtl="0" eaLnBrk="1" latinLnBrk="0" hangingPunct="1">
              <a:lnSpc>
                <a:spcPct val="90000"/>
              </a:lnSpc>
              <a:spcBef>
                <a:spcPct val="0"/>
              </a:spcBef>
              <a:buNone/>
              <a:defRPr sz="3000" b="1" kern="1200">
                <a:solidFill>
                  <a:srgbClr val="0070BA"/>
                </a:solidFill>
                <a:latin typeface="Arial" panose="020B0604020202020204" pitchFamily="34" charset="0"/>
                <a:ea typeface="+mj-ea"/>
                <a:cs typeface="Arial" panose="020B0604020202020204" pitchFamily="34" charset="0"/>
              </a:defRPr>
            </a:lvl1pPr>
          </a:lstStyle>
          <a:p>
            <a:r>
              <a:rPr lang="fr-FR"/>
              <a:t>Les 5 types de questions : 2/5</a:t>
            </a:r>
            <a:endParaRPr lang="fr-CH"/>
          </a:p>
        </p:txBody>
      </p:sp>
      <p:pic>
        <p:nvPicPr>
          <p:cNvPr id="23" name="Image 22" descr="Une image contenant moniteur&#10;&#10;Description générée automatiquement">
            <a:hlinkClick r:id="rId4" action="ppaction://hlinksldjump"/>
            <a:extLst>
              <a:ext uri="{FF2B5EF4-FFF2-40B4-BE49-F238E27FC236}">
                <a16:creationId xmlns:a16="http://schemas.microsoft.com/office/drawing/2014/main" id="{FE997904-3998-478D-91C8-AA8673D19274}"/>
              </a:ext>
            </a:extLst>
          </p:cNvPr>
          <p:cNvPicPr>
            <a:picLocks noChangeAspect="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b="19626"/>
          <a:stretch/>
        </p:blipFill>
        <p:spPr>
          <a:xfrm>
            <a:off x="2310385" y="200195"/>
            <a:ext cx="897691" cy="1020669"/>
          </a:xfrm>
          <a:prstGeom prst="rect">
            <a:avLst/>
          </a:prstGeom>
        </p:spPr>
      </p:pic>
      <p:sp>
        <p:nvSpPr>
          <p:cNvPr id="24" name="Rectangle 23">
            <a:extLst>
              <a:ext uri="{FF2B5EF4-FFF2-40B4-BE49-F238E27FC236}">
                <a16:creationId xmlns:a16="http://schemas.microsoft.com/office/drawing/2014/main" id="{DE161DEF-C0E0-46C4-9BD1-02A99FDCF941}"/>
              </a:ext>
            </a:extLst>
          </p:cNvPr>
          <p:cNvSpPr/>
          <p:nvPr/>
        </p:nvSpPr>
        <p:spPr>
          <a:xfrm>
            <a:off x="2203154" y="170530"/>
            <a:ext cx="1080000" cy="1080000"/>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9" name="Rectangle : coins arrondis 18">
            <a:hlinkClick r:id="rId6" action="ppaction://hlinksldjump"/>
            <a:extLst>
              <a:ext uri="{FF2B5EF4-FFF2-40B4-BE49-F238E27FC236}">
                <a16:creationId xmlns:a16="http://schemas.microsoft.com/office/drawing/2014/main" id="{7C58EBC8-0C32-4C66-8185-30B1FF385642}"/>
              </a:ext>
            </a:extLst>
          </p:cNvPr>
          <p:cNvSpPr/>
          <p:nvPr/>
        </p:nvSpPr>
        <p:spPr>
          <a:xfrm>
            <a:off x="61531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Retour</a:t>
            </a:r>
            <a:endParaRPr lang="fr-CH"/>
          </a:p>
        </p:txBody>
      </p:sp>
      <p:sp>
        <p:nvSpPr>
          <p:cNvPr id="2" name="Ellipse 1">
            <a:extLst>
              <a:ext uri="{FF2B5EF4-FFF2-40B4-BE49-F238E27FC236}">
                <a16:creationId xmlns:a16="http://schemas.microsoft.com/office/drawing/2014/main" id="{4DFDFBD2-D837-4249-AD85-8DB3461B0D6D}"/>
              </a:ext>
            </a:extLst>
          </p:cNvPr>
          <p:cNvSpPr/>
          <p:nvPr/>
        </p:nvSpPr>
        <p:spPr>
          <a:xfrm>
            <a:off x="7079256" y="2444337"/>
            <a:ext cx="1574799" cy="1273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13" name="Connecteur droit avec flèche 12">
            <a:extLst>
              <a:ext uri="{FF2B5EF4-FFF2-40B4-BE49-F238E27FC236}">
                <a16:creationId xmlns:a16="http://schemas.microsoft.com/office/drawing/2014/main" id="{ED460A01-1BDB-4753-8D2C-17911158A118}"/>
              </a:ext>
            </a:extLst>
          </p:cNvPr>
          <p:cNvCxnSpPr>
            <a:cxnSpLocks/>
            <a:stCxn id="2" idx="6"/>
            <a:endCxn id="26" idx="2"/>
          </p:cNvCxnSpPr>
          <p:nvPr/>
        </p:nvCxnSpPr>
        <p:spPr>
          <a:xfrm>
            <a:off x="8654055" y="3080837"/>
            <a:ext cx="699004" cy="184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7AFA96E6-0624-4847-9838-70189F46A5A2}"/>
              </a:ext>
            </a:extLst>
          </p:cNvPr>
          <p:cNvSpPr txBox="1"/>
          <p:nvPr/>
        </p:nvSpPr>
        <p:spPr>
          <a:xfrm>
            <a:off x="9539055" y="2517007"/>
            <a:ext cx="1388804" cy="1200329"/>
          </a:xfrm>
          <a:prstGeom prst="rect">
            <a:avLst/>
          </a:prstGeom>
          <a:noFill/>
        </p:spPr>
        <p:txBody>
          <a:bodyPr wrap="square" rtlCol="0">
            <a:spAutoFit/>
          </a:bodyPr>
          <a:lstStyle/>
          <a:p>
            <a:r>
              <a:rPr lang="fr-FR"/>
              <a:t>Prendre en compte en écrivant la question</a:t>
            </a:r>
            <a:endParaRPr lang="fr-CH"/>
          </a:p>
        </p:txBody>
      </p:sp>
      <p:sp>
        <p:nvSpPr>
          <p:cNvPr id="26" name="Ellipse 25">
            <a:extLst>
              <a:ext uri="{FF2B5EF4-FFF2-40B4-BE49-F238E27FC236}">
                <a16:creationId xmlns:a16="http://schemas.microsoft.com/office/drawing/2014/main" id="{CFA8A46B-D40F-4443-BBAA-E890AD4957E3}"/>
              </a:ext>
            </a:extLst>
          </p:cNvPr>
          <p:cNvSpPr/>
          <p:nvPr/>
        </p:nvSpPr>
        <p:spPr>
          <a:xfrm>
            <a:off x="9353059" y="2481139"/>
            <a:ext cx="1574799" cy="12361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Rectangle : coins arrondis 27">
            <a:hlinkClick r:id="rId4" action="ppaction://hlinksldjump"/>
            <a:extLst>
              <a:ext uri="{FF2B5EF4-FFF2-40B4-BE49-F238E27FC236}">
                <a16:creationId xmlns:a16="http://schemas.microsoft.com/office/drawing/2014/main" id="{A2DB288F-9273-4EA6-8880-D0132C5EC5E0}"/>
              </a:ext>
            </a:extLst>
          </p:cNvPr>
          <p:cNvSpPr/>
          <p:nvPr/>
        </p:nvSpPr>
        <p:spPr>
          <a:xfrm>
            <a:off x="6510882" y="6088114"/>
            <a:ext cx="1574799" cy="54916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Précédente</a:t>
            </a:r>
            <a:endParaRPr lang="fr-CH" sz="200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1679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
                                  </p:stCondLst>
                                  <p:childTnLst>
                                    <p:set>
                                      <p:cBhvr>
                                        <p:cTn id="6" dur="1" fill="hold">
                                          <p:stCondLst>
                                            <p:cond delay="999"/>
                                          </p:stCondLst>
                                        </p:cTn>
                                        <p:tgtEl>
                                          <p:spTgt spid="2"/>
                                        </p:tgtEl>
                                        <p:attrNameLst>
                                          <p:attrName>style.visibility</p:attrName>
                                        </p:attrNameLst>
                                      </p:cBhvr>
                                      <p:to>
                                        <p:strVal val="visible"/>
                                      </p:to>
                                    </p:set>
                                  </p:childTnLst>
                                </p:cTn>
                              </p:par>
                              <p:par>
                                <p:cTn id="7" presetID="1" presetClass="entr" presetSubtype="0" fill="hold" grpId="0" nodeType="withEffect">
                                  <p:stCondLst>
                                    <p:cond delay="290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220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1500"/>
                                  </p:stCondLst>
                                  <p:childTnLst>
                                    <p:set>
                                      <p:cBhvr>
                                        <p:cTn id="12" dur="1" fill="hold">
                                          <p:stCondLst>
                                            <p:cond delay="0"/>
                                          </p:stCondLst>
                                        </p:cTn>
                                        <p:tgtEl>
                                          <p:spTgt spid="13"/>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9"/>
                                        </p:tgtEl>
                                        <p:attrNameLst>
                                          <p:attrName>fillcolor</p:attrName>
                                        </p:attrNameLst>
                                      </p:cBhvr>
                                      <p:to>
                                        <a:srgbClr val="70AD47"/>
                                      </p:to>
                                    </p:animClr>
                                    <p:set>
                                      <p:cBhvr>
                                        <p:cTn id="21" dur="2000" fill="hold"/>
                                        <p:tgtEl>
                                          <p:spTgt spid="9"/>
                                        </p:tgtEl>
                                        <p:attrNameLst>
                                          <p:attrName>fill.type</p:attrName>
                                        </p:attrNameLst>
                                      </p:cBhvr>
                                      <p:to>
                                        <p:strVal val="solid"/>
                                      </p:to>
                                    </p:set>
                                    <p:set>
                                      <p:cBhvr>
                                        <p:cTn id="22"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6"/>
                                        </p:tgtEl>
                                        <p:attrNameLst>
                                          <p:attrName>fillcolor</p:attrName>
                                        </p:attrNameLst>
                                      </p:cBhvr>
                                      <p:to>
                                        <a:srgbClr val="FF0000"/>
                                      </p:to>
                                    </p:animClr>
                                    <p:set>
                                      <p:cBhvr>
                                        <p:cTn id="28" dur="2000" fill="hold"/>
                                        <p:tgtEl>
                                          <p:spTgt spid="6"/>
                                        </p:tgtEl>
                                        <p:attrNameLst>
                                          <p:attrName>fill.type</p:attrName>
                                        </p:attrNameLst>
                                      </p:cBhvr>
                                      <p:to>
                                        <p:strVal val="solid"/>
                                      </p:to>
                                    </p:set>
                                    <p:set>
                                      <p:cBhvr>
                                        <p:cTn id="29"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7"/>
                                        </p:tgtEl>
                                        <p:attrNameLst>
                                          <p:attrName>fillcolor</p:attrName>
                                        </p:attrNameLst>
                                      </p:cBhvr>
                                      <p:to>
                                        <a:srgbClr val="FF0000"/>
                                      </p:to>
                                    </p:animClr>
                                    <p:set>
                                      <p:cBhvr>
                                        <p:cTn id="35" dur="2000" fill="hold"/>
                                        <p:tgtEl>
                                          <p:spTgt spid="7"/>
                                        </p:tgtEl>
                                        <p:attrNameLst>
                                          <p:attrName>fill.type</p:attrName>
                                        </p:attrNameLst>
                                      </p:cBhvr>
                                      <p:to>
                                        <p:strVal val="solid"/>
                                      </p:to>
                                    </p:set>
                                    <p:set>
                                      <p:cBhvr>
                                        <p:cTn id="36"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5"/>
                                        </p:tgtEl>
                                        <p:attrNameLst>
                                          <p:attrName>fillcolor</p:attrName>
                                        </p:attrNameLst>
                                      </p:cBhvr>
                                      <p:to>
                                        <a:srgbClr val="FF0000"/>
                                      </p:to>
                                    </p:animClr>
                                    <p:set>
                                      <p:cBhvr>
                                        <p:cTn id="42" dur="2000" fill="hold"/>
                                        <p:tgtEl>
                                          <p:spTgt spid="5"/>
                                        </p:tgtEl>
                                        <p:attrNameLst>
                                          <p:attrName>fill.type</p:attrName>
                                        </p:attrNameLst>
                                      </p:cBhvr>
                                      <p:to>
                                        <p:strVal val="solid"/>
                                      </p:to>
                                    </p:set>
                                    <p:set>
                                      <p:cBhvr>
                                        <p:cTn id="43"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8"/>
                                        </p:tgtEl>
                                        <p:attrNameLst>
                                          <p:attrName>fillcolor</p:attrName>
                                        </p:attrNameLst>
                                      </p:cBhvr>
                                      <p:to>
                                        <a:srgbClr val="FF0000"/>
                                      </p:to>
                                    </p:animClr>
                                    <p:set>
                                      <p:cBhvr>
                                        <p:cTn id="49" dur="2000" fill="hold"/>
                                        <p:tgtEl>
                                          <p:spTgt spid="8"/>
                                        </p:tgtEl>
                                        <p:attrNameLst>
                                          <p:attrName>fill.type</p:attrName>
                                        </p:attrNameLst>
                                      </p:cBhvr>
                                      <p:to>
                                        <p:strVal val="solid"/>
                                      </p:to>
                                    </p:set>
                                    <p:set>
                                      <p:cBhvr>
                                        <p:cTn id="50"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14"/>
                    </p:tgtEl>
                  </p:cond>
                </p:stCondLst>
                <p:endSync evt="end" delay="0">
                  <p:rtn val="all"/>
                </p:endSync>
                <p:childTnLst>
                  <p:par>
                    <p:cTn id="52" fill="hold">
                      <p:stCondLst>
                        <p:cond delay="0"/>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randombar(horizontal)">
                                      <p:cBhvr>
                                        <p:cTn id="56"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nextCondLst>
                <p:cond evt="onClick" delay="0">
                  <p:tgtEl>
                    <p:spTgt spid="14"/>
                  </p:tgtEl>
                </p:cond>
              </p:nextCondLst>
            </p:seq>
          </p:childTnLst>
        </p:cTn>
      </p:par>
    </p:tnLst>
    <p:bldLst>
      <p:bldP spid="12" grpId="0"/>
      <p:bldP spid="2" grpId="0" animBg="1"/>
      <p:bldP spid="25" grpId="0"/>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octobre">
            <a:extLst>
              <a:ext uri="{FF2B5EF4-FFF2-40B4-BE49-F238E27FC236}">
                <a16:creationId xmlns:a16="http://schemas.microsoft.com/office/drawing/2014/main" id="{4ED516B5-516C-4810-9DA7-5823B26D8092}"/>
              </a:ext>
            </a:extLst>
          </p:cNvPr>
          <p:cNvSpPr/>
          <p:nvPr/>
        </p:nvSpPr>
        <p:spPr>
          <a:xfrm>
            <a:off x="3228440" y="2529187"/>
            <a:ext cx="2344090" cy="8466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a:solidFill>
                  <a:schemeClr val="tx1"/>
                </a:solidFill>
              </a:rPr>
              <a:t>b. Octobre 1492</a:t>
            </a:r>
            <a:endParaRPr lang="fr-CH" sz="2400">
              <a:solidFill>
                <a:schemeClr val="tx1"/>
              </a:solidFill>
            </a:endParaRPr>
          </a:p>
        </p:txBody>
      </p:sp>
      <p:sp>
        <p:nvSpPr>
          <p:cNvPr id="6" name="Rectangle : coins arrondis 5">
            <a:extLst>
              <a:ext uri="{FF2B5EF4-FFF2-40B4-BE49-F238E27FC236}">
                <a16:creationId xmlns:a16="http://schemas.microsoft.com/office/drawing/2014/main" id="{F5B7C66F-E0A9-4F4E-844D-ED19FEB1CF58}"/>
              </a:ext>
            </a:extLst>
          </p:cNvPr>
          <p:cNvSpPr/>
          <p:nvPr/>
        </p:nvSpPr>
        <p:spPr>
          <a:xfrm>
            <a:off x="550254" y="2535674"/>
            <a:ext cx="2789003" cy="8466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a:solidFill>
                  <a:schemeClr val="tx1"/>
                </a:solidFill>
              </a:rPr>
              <a:t>a. Septembre 1492</a:t>
            </a:r>
            <a:endParaRPr lang="fr-CH" sz="2400">
              <a:solidFill>
                <a:schemeClr val="tx1"/>
              </a:solidFill>
            </a:endParaRPr>
          </a:p>
        </p:txBody>
      </p:sp>
      <p:sp>
        <p:nvSpPr>
          <p:cNvPr id="7" name="Rectangle : coins arrondis 6">
            <a:extLst>
              <a:ext uri="{FF2B5EF4-FFF2-40B4-BE49-F238E27FC236}">
                <a16:creationId xmlns:a16="http://schemas.microsoft.com/office/drawing/2014/main" id="{BE5585D2-FDD0-47F3-AAFC-1B2C11CD3F78}"/>
              </a:ext>
            </a:extLst>
          </p:cNvPr>
          <p:cNvSpPr/>
          <p:nvPr/>
        </p:nvSpPr>
        <p:spPr>
          <a:xfrm>
            <a:off x="632044" y="3213411"/>
            <a:ext cx="2561852" cy="8466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a:solidFill>
                  <a:schemeClr val="tx1"/>
                </a:solidFill>
              </a:rPr>
              <a:t>c. Novembre 1492</a:t>
            </a:r>
            <a:endParaRPr lang="fr-CH" sz="2400">
              <a:solidFill>
                <a:schemeClr val="tx1"/>
              </a:solidFill>
            </a:endParaRPr>
          </a:p>
        </p:txBody>
      </p:sp>
      <p:sp>
        <p:nvSpPr>
          <p:cNvPr id="8" name="Rectangle : coins arrondis 7">
            <a:extLst>
              <a:ext uri="{FF2B5EF4-FFF2-40B4-BE49-F238E27FC236}">
                <a16:creationId xmlns:a16="http://schemas.microsoft.com/office/drawing/2014/main" id="{1F792968-22A5-462A-88E3-C8F92D876F27}"/>
              </a:ext>
            </a:extLst>
          </p:cNvPr>
          <p:cNvSpPr/>
          <p:nvPr/>
        </p:nvSpPr>
        <p:spPr>
          <a:xfrm>
            <a:off x="3166339" y="3224359"/>
            <a:ext cx="2789003" cy="8466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a:solidFill>
                  <a:schemeClr val="tx1"/>
                </a:solidFill>
              </a:rPr>
              <a:t>d.  Décembre 1492</a:t>
            </a:r>
            <a:endParaRPr lang="fr-CH" sz="2400">
              <a:solidFill>
                <a:schemeClr val="tx1"/>
              </a:solidFill>
            </a:endParaRPr>
          </a:p>
        </p:txBody>
      </p:sp>
      <p:sp>
        <p:nvSpPr>
          <p:cNvPr id="9" name="Rectangle : coins arrondis 8">
            <a:extLst>
              <a:ext uri="{FF2B5EF4-FFF2-40B4-BE49-F238E27FC236}">
                <a16:creationId xmlns:a16="http://schemas.microsoft.com/office/drawing/2014/main" id="{B32B8649-F7DE-407D-8A2F-25D0837A3538}"/>
              </a:ext>
            </a:extLst>
          </p:cNvPr>
          <p:cNvSpPr/>
          <p:nvPr/>
        </p:nvSpPr>
        <p:spPr>
          <a:xfrm>
            <a:off x="6551978" y="4592620"/>
            <a:ext cx="1574799" cy="8466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D) Question à choix multiple</a:t>
            </a:r>
            <a:endParaRPr lang="fr-CH">
              <a:solidFill>
                <a:schemeClr val="tx1"/>
              </a:solidFill>
            </a:endParaRPr>
          </a:p>
        </p:txBody>
      </p:sp>
      <p:sp>
        <p:nvSpPr>
          <p:cNvPr id="10" name="Rectangle : coins arrondis 9">
            <a:extLst>
              <a:ext uri="{FF2B5EF4-FFF2-40B4-BE49-F238E27FC236}">
                <a16:creationId xmlns:a16="http://schemas.microsoft.com/office/drawing/2014/main" id="{D9EED7C1-BF9C-4075-846C-3F4C01E3805D}"/>
              </a:ext>
            </a:extLst>
          </p:cNvPr>
          <p:cNvSpPr/>
          <p:nvPr/>
        </p:nvSpPr>
        <p:spPr>
          <a:xfrm>
            <a:off x="2568970" y="4592620"/>
            <a:ext cx="1496253" cy="8466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B) Question Vrai / Faux</a:t>
            </a:r>
            <a:endParaRPr lang="fr-CH">
              <a:solidFill>
                <a:schemeClr val="tx1"/>
              </a:solidFill>
            </a:endParaRPr>
          </a:p>
        </p:txBody>
      </p:sp>
      <p:sp>
        <p:nvSpPr>
          <p:cNvPr id="11" name="Rectangle : coins arrondis 10">
            <a:extLst>
              <a:ext uri="{FF2B5EF4-FFF2-40B4-BE49-F238E27FC236}">
                <a16:creationId xmlns:a16="http://schemas.microsoft.com/office/drawing/2014/main" id="{D7A06B7B-B709-46F6-BBBC-539300DBC2DA}"/>
              </a:ext>
            </a:extLst>
          </p:cNvPr>
          <p:cNvSpPr/>
          <p:nvPr/>
        </p:nvSpPr>
        <p:spPr>
          <a:xfrm>
            <a:off x="4521201" y="4592620"/>
            <a:ext cx="1574799" cy="8466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C) Question à appariement</a:t>
            </a:r>
            <a:endParaRPr lang="fr-CH">
              <a:solidFill>
                <a:schemeClr val="tx1"/>
              </a:solidFill>
            </a:endParaRPr>
          </a:p>
        </p:txBody>
      </p:sp>
      <p:sp>
        <p:nvSpPr>
          <p:cNvPr id="12" name="Rectangle : coins arrondis 11">
            <a:extLst>
              <a:ext uri="{FF2B5EF4-FFF2-40B4-BE49-F238E27FC236}">
                <a16:creationId xmlns:a16="http://schemas.microsoft.com/office/drawing/2014/main" id="{069C88B5-98D3-4243-809E-9F2EF5FDFE71}"/>
              </a:ext>
            </a:extLst>
          </p:cNvPr>
          <p:cNvSpPr/>
          <p:nvPr/>
        </p:nvSpPr>
        <p:spPr>
          <a:xfrm>
            <a:off x="8689965" y="4592620"/>
            <a:ext cx="1574799" cy="8466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E) Question à réponse numérique</a:t>
            </a:r>
            <a:endParaRPr lang="fr-CH">
              <a:solidFill>
                <a:schemeClr val="tx1"/>
              </a:solidFill>
            </a:endParaRPr>
          </a:p>
        </p:txBody>
      </p:sp>
      <p:sp>
        <p:nvSpPr>
          <p:cNvPr id="13" name="Rectangle : coins arrondis 12">
            <a:extLst>
              <a:ext uri="{FF2B5EF4-FFF2-40B4-BE49-F238E27FC236}">
                <a16:creationId xmlns:a16="http://schemas.microsoft.com/office/drawing/2014/main" id="{248A1076-E768-48D2-8F04-0E48599C470B}"/>
              </a:ext>
            </a:extLst>
          </p:cNvPr>
          <p:cNvSpPr/>
          <p:nvPr/>
        </p:nvSpPr>
        <p:spPr>
          <a:xfrm>
            <a:off x="615311" y="4592620"/>
            <a:ext cx="1574799" cy="8466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A) Question à réponse courte</a:t>
            </a:r>
            <a:endParaRPr lang="fr-CH">
              <a:solidFill>
                <a:schemeClr val="tx1"/>
              </a:solidFill>
            </a:endParaRPr>
          </a:p>
        </p:txBody>
      </p:sp>
      <p:sp>
        <p:nvSpPr>
          <p:cNvPr id="14" name="ZoneTexte 13">
            <a:extLst>
              <a:ext uri="{FF2B5EF4-FFF2-40B4-BE49-F238E27FC236}">
                <a16:creationId xmlns:a16="http://schemas.microsoft.com/office/drawing/2014/main" id="{7D4A4B5C-E103-4738-BD29-21D6C6AB66E4}"/>
              </a:ext>
            </a:extLst>
          </p:cNvPr>
          <p:cNvSpPr txBox="1"/>
          <p:nvPr/>
        </p:nvSpPr>
        <p:spPr>
          <a:xfrm>
            <a:off x="0" y="4247444"/>
            <a:ext cx="1050993" cy="369332"/>
          </a:xfrm>
          <a:prstGeom prst="rect">
            <a:avLst/>
          </a:prstGeom>
          <a:noFill/>
        </p:spPr>
        <p:txBody>
          <a:bodyPr wrap="none" rtlCol="0">
            <a:spAutoFit/>
          </a:bodyPr>
          <a:lstStyle/>
          <a:p>
            <a:r>
              <a:rPr lang="fr-FR" b="1" u="sng"/>
              <a:t>C’est une</a:t>
            </a:r>
            <a:endParaRPr lang="fr-CH" b="1" u="sng"/>
          </a:p>
        </p:txBody>
      </p:sp>
      <p:sp>
        <p:nvSpPr>
          <p:cNvPr id="15" name="Rectangle : coins arrondis 14">
            <a:hlinkClick r:id="rId2" action="ppaction://hlinksldjump"/>
            <a:extLst>
              <a:ext uri="{FF2B5EF4-FFF2-40B4-BE49-F238E27FC236}">
                <a16:creationId xmlns:a16="http://schemas.microsoft.com/office/drawing/2014/main" id="{0437453D-6F6C-4CC1-99BD-2E227F344E77}"/>
              </a:ext>
            </a:extLst>
          </p:cNvPr>
          <p:cNvSpPr/>
          <p:nvPr/>
        </p:nvSpPr>
        <p:spPr>
          <a:xfrm>
            <a:off x="8361334" y="6088115"/>
            <a:ext cx="1574799" cy="54916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Suivant</a:t>
            </a:r>
            <a:endParaRPr lang="fr-CH" sz="2000">
              <a:ln w="0"/>
              <a:solidFill>
                <a:schemeClr val="tx1"/>
              </a:solidFill>
              <a:effectLst>
                <a:outerShdw blurRad="38100" dist="19050" dir="2700000" algn="tl" rotWithShape="0">
                  <a:schemeClr val="dk1">
                    <a:alpha val="40000"/>
                  </a:schemeClr>
                </a:outerShdw>
              </a:effectLst>
            </a:endParaRPr>
          </a:p>
        </p:txBody>
      </p:sp>
      <p:pic>
        <p:nvPicPr>
          <p:cNvPr id="16" name="Image 15" descr="Une image contenant stationnaire, vert, jaune, plastique&#10;&#10;Description générée automatiquement">
            <a:extLst>
              <a:ext uri="{FF2B5EF4-FFF2-40B4-BE49-F238E27FC236}">
                <a16:creationId xmlns:a16="http://schemas.microsoft.com/office/drawing/2014/main" id="{4EDA8DD7-2595-48F2-80DE-1786164CAB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0091" y="5173130"/>
            <a:ext cx="781010" cy="781010"/>
          </a:xfrm>
          <a:prstGeom prst="rect">
            <a:avLst/>
          </a:prstGeom>
        </p:spPr>
      </p:pic>
      <p:sp>
        <p:nvSpPr>
          <p:cNvPr id="18" name="Bouton réponse">
            <a:extLst>
              <a:ext uri="{FF2B5EF4-FFF2-40B4-BE49-F238E27FC236}">
                <a16:creationId xmlns:a16="http://schemas.microsoft.com/office/drawing/2014/main" id="{4B04C1B4-088E-4FD3-B071-F9A41C3B8F1B}"/>
              </a:ext>
            </a:extLst>
          </p:cNvPr>
          <p:cNvSpPr/>
          <p:nvPr/>
        </p:nvSpPr>
        <p:spPr>
          <a:xfrm>
            <a:off x="10334245" y="5173130"/>
            <a:ext cx="1574799" cy="549165"/>
          </a:xfrm>
          <a:prstGeom prst="roundRect">
            <a:avLst/>
          </a:prstGeom>
          <a:gradFill>
            <a:gsLst>
              <a:gs pos="5000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a:solidFill>
                  <a:sysClr val="windowText" lastClr="000000"/>
                </a:solidFill>
              </a:rPr>
              <a:t>Réponse</a:t>
            </a:r>
            <a:endParaRPr lang="fr-CH" b="1">
              <a:solidFill>
                <a:sysClr val="windowText" lastClr="000000"/>
              </a:solidFill>
            </a:endParaRPr>
          </a:p>
        </p:txBody>
      </p:sp>
      <p:sp>
        <p:nvSpPr>
          <p:cNvPr id="23" name="Titre 1">
            <a:extLst>
              <a:ext uri="{FF2B5EF4-FFF2-40B4-BE49-F238E27FC236}">
                <a16:creationId xmlns:a16="http://schemas.microsoft.com/office/drawing/2014/main" id="{6B35ECF9-0CE2-4C06-9627-4B496D05A615}"/>
              </a:ext>
            </a:extLst>
          </p:cNvPr>
          <p:cNvSpPr>
            <a:spLocks noGrp="1"/>
          </p:cNvSpPr>
          <p:nvPr>
            <p:ph type="title"/>
          </p:nvPr>
        </p:nvSpPr>
        <p:spPr>
          <a:xfrm>
            <a:off x="3184438" y="490049"/>
            <a:ext cx="6735080" cy="695326"/>
          </a:xfrm>
        </p:spPr>
        <p:txBody>
          <a:bodyPr/>
          <a:lstStyle/>
          <a:p>
            <a:r>
              <a:rPr lang="fr-FR"/>
              <a:t>Les 5 types de questions : 3/5</a:t>
            </a:r>
            <a:endParaRPr lang="fr-CH"/>
          </a:p>
        </p:txBody>
      </p:sp>
      <p:pic>
        <p:nvPicPr>
          <p:cNvPr id="25" name="Image 24" descr="Une image contenant moniteur&#10;&#10;Description générée automatiquement">
            <a:hlinkClick r:id="rId4" action="ppaction://hlinksldjump"/>
            <a:extLst>
              <a:ext uri="{FF2B5EF4-FFF2-40B4-BE49-F238E27FC236}">
                <a16:creationId xmlns:a16="http://schemas.microsoft.com/office/drawing/2014/main" id="{6EC9EE98-E08F-4CFC-A169-732A6AEA20E8}"/>
              </a:ext>
            </a:extLst>
          </p:cNvPr>
          <p:cNvPicPr>
            <a:picLocks noChangeAspect="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b="19626"/>
          <a:stretch/>
        </p:blipFill>
        <p:spPr>
          <a:xfrm>
            <a:off x="2310385" y="200195"/>
            <a:ext cx="897691" cy="1020669"/>
          </a:xfrm>
          <a:prstGeom prst="rect">
            <a:avLst/>
          </a:prstGeom>
        </p:spPr>
      </p:pic>
      <p:sp>
        <p:nvSpPr>
          <p:cNvPr id="26" name="Rectangle 25">
            <a:extLst>
              <a:ext uri="{FF2B5EF4-FFF2-40B4-BE49-F238E27FC236}">
                <a16:creationId xmlns:a16="http://schemas.microsoft.com/office/drawing/2014/main" id="{72B50EDA-0C7C-490D-9B35-6D726C69D794}"/>
              </a:ext>
            </a:extLst>
          </p:cNvPr>
          <p:cNvSpPr/>
          <p:nvPr/>
        </p:nvSpPr>
        <p:spPr>
          <a:xfrm>
            <a:off x="2203154" y="170530"/>
            <a:ext cx="1080000" cy="1080000"/>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1" name="Rectangle : coins arrondis 20">
            <a:hlinkClick r:id="rId6" action="ppaction://hlinksldjump"/>
            <a:extLst>
              <a:ext uri="{FF2B5EF4-FFF2-40B4-BE49-F238E27FC236}">
                <a16:creationId xmlns:a16="http://schemas.microsoft.com/office/drawing/2014/main" id="{1FE1A88A-9B46-40DB-9953-A4DB8C118D00}"/>
              </a:ext>
            </a:extLst>
          </p:cNvPr>
          <p:cNvSpPr/>
          <p:nvPr/>
        </p:nvSpPr>
        <p:spPr>
          <a:xfrm>
            <a:off x="61531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Retour</a:t>
            </a:r>
            <a:endParaRPr lang="fr-CH"/>
          </a:p>
        </p:txBody>
      </p:sp>
      <p:sp>
        <p:nvSpPr>
          <p:cNvPr id="22" name="Rectangle : coins arrondis 21">
            <a:hlinkClick r:id="rId7" action="ppaction://hlinksldjump"/>
            <a:extLst>
              <a:ext uri="{FF2B5EF4-FFF2-40B4-BE49-F238E27FC236}">
                <a16:creationId xmlns:a16="http://schemas.microsoft.com/office/drawing/2014/main" id="{7C13C142-313D-480C-8146-93FA6BE7386F}"/>
              </a:ext>
            </a:extLst>
          </p:cNvPr>
          <p:cNvSpPr/>
          <p:nvPr/>
        </p:nvSpPr>
        <p:spPr>
          <a:xfrm>
            <a:off x="6435163" y="6088114"/>
            <a:ext cx="1574799" cy="54916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Précédente</a:t>
            </a:r>
            <a:endParaRPr lang="fr-CH" sz="2000">
              <a:ln w="0"/>
              <a:solidFill>
                <a:schemeClr val="tx1"/>
              </a:solidFill>
              <a:effectLst>
                <a:outerShdw blurRad="38100" dist="19050" dir="2700000" algn="tl" rotWithShape="0">
                  <a:schemeClr val="dk1">
                    <a:alpha val="40000"/>
                  </a:schemeClr>
                </a:outerShdw>
              </a:effectLst>
            </a:endParaRPr>
          </a:p>
        </p:txBody>
      </p:sp>
      <p:sp>
        <p:nvSpPr>
          <p:cNvPr id="24" name="Accolade fermante 23">
            <a:extLst>
              <a:ext uri="{FF2B5EF4-FFF2-40B4-BE49-F238E27FC236}">
                <a16:creationId xmlns:a16="http://schemas.microsoft.com/office/drawing/2014/main" id="{0978620B-002A-4F01-BB0C-C2D535DDEB58}"/>
              </a:ext>
            </a:extLst>
          </p:cNvPr>
          <p:cNvSpPr/>
          <p:nvPr/>
        </p:nvSpPr>
        <p:spPr>
          <a:xfrm>
            <a:off x="5954006" y="2651348"/>
            <a:ext cx="474296" cy="14876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27" name="ZoneTexte 26">
            <a:extLst>
              <a:ext uri="{FF2B5EF4-FFF2-40B4-BE49-F238E27FC236}">
                <a16:creationId xmlns:a16="http://schemas.microsoft.com/office/drawing/2014/main" id="{AA4D6FBE-155A-4947-B7C8-96EECA1BEAB9}"/>
              </a:ext>
            </a:extLst>
          </p:cNvPr>
          <p:cNvSpPr txBox="1"/>
          <p:nvPr/>
        </p:nvSpPr>
        <p:spPr>
          <a:xfrm>
            <a:off x="6551978" y="3105834"/>
            <a:ext cx="1574799" cy="646331"/>
          </a:xfrm>
          <a:prstGeom prst="rect">
            <a:avLst/>
          </a:prstGeom>
          <a:noFill/>
        </p:spPr>
        <p:txBody>
          <a:bodyPr wrap="square" rtlCol="0">
            <a:spAutoFit/>
          </a:bodyPr>
          <a:lstStyle/>
          <a:p>
            <a:r>
              <a:rPr lang="fr-FR"/>
              <a:t>Distracteurs proches</a:t>
            </a:r>
            <a:endParaRPr lang="fr-CH"/>
          </a:p>
        </p:txBody>
      </p:sp>
      <p:sp>
        <p:nvSpPr>
          <p:cNvPr id="28" name="Ellipse 27">
            <a:extLst>
              <a:ext uri="{FF2B5EF4-FFF2-40B4-BE49-F238E27FC236}">
                <a16:creationId xmlns:a16="http://schemas.microsoft.com/office/drawing/2014/main" id="{26ED30B5-E9A7-414F-9D17-31B1E27E9750}"/>
              </a:ext>
            </a:extLst>
          </p:cNvPr>
          <p:cNvSpPr/>
          <p:nvPr/>
        </p:nvSpPr>
        <p:spPr>
          <a:xfrm>
            <a:off x="6435164" y="2952520"/>
            <a:ext cx="1485964" cy="9795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9" name="Rectangle 28">
            <a:extLst>
              <a:ext uri="{FF2B5EF4-FFF2-40B4-BE49-F238E27FC236}">
                <a16:creationId xmlns:a16="http://schemas.microsoft.com/office/drawing/2014/main" id="{DA934CB6-06D7-4A39-86F6-722D4DE3A046}"/>
              </a:ext>
            </a:extLst>
          </p:cNvPr>
          <p:cNvSpPr/>
          <p:nvPr/>
        </p:nvSpPr>
        <p:spPr>
          <a:xfrm>
            <a:off x="3235302" y="2773439"/>
            <a:ext cx="2344090" cy="42119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kahbsa">
            <a:extLst>
              <a:ext uri="{FF2B5EF4-FFF2-40B4-BE49-F238E27FC236}">
                <a16:creationId xmlns:a16="http://schemas.microsoft.com/office/drawing/2014/main" id="{DF7CD764-C50A-4658-8AE4-B8B4773D0CF2}"/>
              </a:ext>
            </a:extLst>
          </p:cNvPr>
          <p:cNvSpPr/>
          <p:nvPr/>
        </p:nvSpPr>
        <p:spPr>
          <a:xfrm>
            <a:off x="184261" y="1473784"/>
            <a:ext cx="5711338" cy="2734358"/>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a:solidFill>
                  <a:schemeClr val="tx1"/>
                </a:solidFill>
              </a:rPr>
              <a:t>Quand Christophe Colomb a accosté en Amérique (San Salvador, Bahamas) ?</a:t>
            </a:r>
          </a:p>
          <a:p>
            <a:endParaRPr lang="fr-FR" sz="2400">
              <a:solidFill>
                <a:schemeClr val="tx1"/>
              </a:solidFill>
            </a:endParaRPr>
          </a:p>
          <a:p>
            <a:endParaRPr lang="fr-FR" sz="2400">
              <a:solidFill>
                <a:schemeClr val="tx1"/>
              </a:solidFill>
            </a:endParaRPr>
          </a:p>
          <a:p>
            <a:endParaRPr lang="fr-FR" sz="2400">
              <a:solidFill>
                <a:schemeClr val="tx1"/>
              </a:solidFill>
            </a:endParaRPr>
          </a:p>
          <a:p>
            <a:endParaRPr lang="fr-FR" sz="2400">
              <a:solidFill>
                <a:schemeClr val="tx1"/>
              </a:solidFill>
            </a:endParaRPr>
          </a:p>
          <a:p>
            <a:endParaRPr lang="fr-FR" sz="2400">
              <a:solidFill>
                <a:schemeClr val="tx1"/>
              </a:solidFill>
            </a:endParaRPr>
          </a:p>
        </p:txBody>
      </p:sp>
    </p:spTree>
    <p:extLst>
      <p:ext uri="{BB962C8B-B14F-4D97-AF65-F5344CB8AC3E}">
        <p14:creationId xmlns:p14="http://schemas.microsoft.com/office/powerpoint/2010/main" val="16463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14" presetID="3" presetClass="emph" presetSubtype="2" fill="hold" nodeType="withEffect">
                                  <p:stCondLst>
                                    <p:cond delay="0"/>
                                  </p:stCondLst>
                                  <p:childTnLst>
                                    <p:animClr clrSpc="rgb" dir="cw">
                                      <p:cBhvr override="childStyle">
                                        <p:cTn id="15" dur="600" fill="hold"/>
                                        <p:tgtEl>
                                          <p:spTgt spid="5">
                                            <p:txEl>
                                              <p:pRg st="0" end="0"/>
                                            </p:txEl>
                                          </p:spTgt>
                                        </p:tgtEl>
                                        <p:attrNameLst>
                                          <p:attrName>style.color</p:attrName>
                                        </p:attrNameLst>
                                      </p:cBhvr>
                                      <p:to>
                                        <a:srgbClr val="70AD47"/>
                                      </p:to>
                                    </p:animClr>
                                  </p:childTnLst>
                                </p:cTn>
                              </p:par>
                            </p:childTnLst>
                          </p:cTn>
                        </p:par>
                      </p:childTnLst>
                    </p:cTn>
                  </p:par>
                </p:childTnLst>
              </p:cTn>
              <p:nextCondLst>
                <p:cond evt="onClick" delay="0">
                  <p:tgtEl>
                    <p:spTgt spid="18"/>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FF0000"/>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0"/>
                                        </p:tgtEl>
                                        <p:attrNameLst>
                                          <p:attrName>fillcolor</p:attrName>
                                        </p:attrNameLst>
                                      </p:cBhvr>
                                      <p:to>
                                        <a:srgbClr val="FF0000"/>
                                      </p:to>
                                    </p:animClr>
                                    <p:set>
                                      <p:cBhvr>
                                        <p:cTn id="28" dur="2000" fill="hold"/>
                                        <p:tgtEl>
                                          <p:spTgt spid="10"/>
                                        </p:tgtEl>
                                        <p:attrNameLst>
                                          <p:attrName>fill.type</p:attrName>
                                        </p:attrNameLst>
                                      </p:cBhvr>
                                      <p:to>
                                        <p:strVal val="solid"/>
                                      </p:to>
                                    </p:set>
                                    <p:set>
                                      <p:cBhvr>
                                        <p:cTn id="29"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30" restart="whenNotActive" fill="hold" evtFilter="cancelBubble" nodeType="interactiveSeq">
                <p:stCondLst>
                  <p:cond evt="onClick" delay="0">
                    <p:tgtEl>
                      <p:spTgt spid="11"/>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1"/>
                                        </p:tgtEl>
                                        <p:attrNameLst>
                                          <p:attrName>fillcolor</p:attrName>
                                        </p:attrNameLst>
                                      </p:cBhvr>
                                      <p:to>
                                        <a:srgbClr val="FF0000"/>
                                      </p:to>
                                    </p:animClr>
                                    <p:set>
                                      <p:cBhvr>
                                        <p:cTn id="35" dur="2000" fill="hold"/>
                                        <p:tgtEl>
                                          <p:spTgt spid="11"/>
                                        </p:tgtEl>
                                        <p:attrNameLst>
                                          <p:attrName>fill.type</p:attrName>
                                        </p:attrNameLst>
                                      </p:cBhvr>
                                      <p:to>
                                        <p:strVal val="solid"/>
                                      </p:to>
                                    </p:set>
                                    <p:set>
                                      <p:cBhvr>
                                        <p:cTn id="36"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9"/>
                                        </p:tgtEl>
                                        <p:attrNameLst>
                                          <p:attrName>fillcolor</p:attrName>
                                        </p:attrNameLst>
                                      </p:cBhvr>
                                      <p:to>
                                        <a:srgbClr val="70AD47"/>
                                      </p:to>
                                    </p:animClr>
                                    <p:set>
                                      <p:cBhvr>
                                        <p:cTn id="42" dur="2000" fill="hold"/>
                                        <p:tgtEl>
                                          <p:spTgt spid="9"/>
                                        </p:tgtEl>
                                        <p:attrNameLst>
                                          <p:attrName>fill.type</p:attrName>
                                        </p:attrNameLst>
                                      </p:cBhvr>
                                      <p:to>
                                        <p:strVal val="solid"/>
                                      </p:to>
                                    </p:set>
                                    <p:set>
                                      <p:cBhvr>
                                        <p:cTn id="43"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12"/>
                                        </p:tgtEl>
                                        <p:attrNameLst>
                                          <p:attrName>fillcolor</p:attrName>
                                        </p:attrNameLst>
                                      </p:cBhvr>
                                      <p:to>
                                        <a:srgbClr val="FF0000"/>
                                      </p:to>
                                    </p:animClr>
                                    <p:set>
                                      <p:cBhvr>
                                        <p:cTn id="49" dur="2000" fill="hold"/>
                                        <p:tgtEl>
                                          <p:spTgt spid="12"/>
                                        </p:tgtEl>
                                        <p:attrNameLst>
                                          <p:attrName>fill.type</p:attrName>
                                        </p:attrNameLst>
                                      </p:cBhvr>
                                      <p:to>
                                        <p:strVal val="solid"/>
                                      </p:to>
                                    </p:set>
                                    <p:set>
                                      <p:cBhvr>
                                        <p:cTn id="50"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51" restart="whenNotActive" fill="hold" evtFilter="cancelBubble" nodeType="interactiveSeq">
                <p:stCondLst>
                  <p:cond evt="onClick" delay="0">
                    <p:tgtEl>
                      <p:spTgt spid="5"/>
                    </p:tgtEl>
                  </p:cond>
                </p:stCondLst>
                <p:endSync evt="end" delay="0">
                  <p:rtn val="all"/>
                </p:endSync>
                <p:childTnLst>
                  <p:par>
                    <p:cTn id="52" fill="hold">
                      <p:stCondLst>
                        <p:cond delay="0"/>
                      </p:stCondLst>
                      <p:childTnLst>
                        <p:par>
                          <p:cTn id="53" fill="hold">
                            <p:stCondLst>
                              <p:cond delay="0"/>
                            </p:stCondLst>
                            <p:childTnLst>
                              <p:par>
                                <p:cTn id="54" presetID="14" presetClass="entr" presetSubtype="10" fill="hold" grpId="0" nodeType="clickEffect">
                                  <p:stCondLst>
                                    <p:cond delay="600"/>
                                  </p:stCondLst>
                                  <p:childTnLst>
                                    <p:set>
                                      <p:cBhvr>
                                        <p:cTn id="55" dur="1" fill="hold">
                                          <p:stCondLst>
                                            <p:cond delay="0"/>
                                          </p:stCondLst>
                                        </p:cTn>
                                        <p:tgtEl>
                                          <p:spTgt spid="29"/>
                                        </p:tgtEl>
                                        <p:attrNameLst>
                                          <p:attrName>style.visibility</p:attrName>
                                        </p:attrNameLst>
                                      </p:cBhvr>
                                      <p:to>
                                        <p:strVal val="visible"/>
                                      </p:to>
                                    </p:set>
                                    <p:animEffect transition="in" filter="randombar(horizontal)">
                                      <p:cBhvr>
                                        <p:cTn id="56" dur="500"/>
                                        <p:tgtEl>
                                          <p:spTgt spid="29"/>
                                        </p:tgtEl>
                                      </p:cBhvr>
                                    </p:animEffect>
                                  </p:childTnLst>
                                </p:cTn>
                              </p:par>
                            </p:childTnLst>
                          </p:cTn>
                        </p:par>
                      </p:childTnLst>
                    </p:cTn>
                  </p:par>
                </p:childTnLst>
              </p:cTn>
              <p:nextCondLst>
                <p:cond evt="onClick" delay="0">
                  <p:tgtEl>
                    <p:spTgt spid="5"/>
                  </p:tgtEl>
                </p:cond>
              </p:nextCondLst>
            </p:seq>
          </p:childTnLst>
        </p:cTn>
      </p:par>
    </p:tnLst>
    <p:bldLst>
      <p:bldP spid="28" grpId="0"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181CA77F-2369-4426-BD1A-D4EF23F80C0E}"/>
              </a:ext>
            </a:extLst>
          </p:cNvPr>
          <p:cNvSpPr/>
          <p:nvPr/>
        </p:nvSpPr>
        <p:spPr>
          <a:xfrm>
            <a:off x="6551978" y="4592620"/>
            <a:ext cx="1574799" cy="7810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D) Question à choix multiple</a:t>
            </a:r>
            <a:endParaRPr lang="fr-CH">
              <a:solidFill>
                <a:schemeClr val="tx1"/>
              </a:solidFill>
            </a:endParaRPr>
          </a:p>
        </p:txBody>
      </p:sp>
      <p:sp>
        <p:nvSpPr>
          <p:cNvPr id="5" name="Rectangle : coins arrondis 4">
            <a:extLst>
              <a:ext uri="{FF2B5EF4-FFF2-40B4-BE49-F238E27FC236}">
                <a16:creationId xmlns:a16="http://schemas.microsoft.com/office/drawing/2014/main" id="{2ED0DDCD-6072-4C57-8950-5E29EBD401C3}"/>
              </a:ext>
            </a:extLst>
          </p:cNvPr>
          <p:cNvSpPr/>
          <p:nvPr/>
        </p:nvSpPr>
        <p:spPr>
          <a:xfrm>
            <a:off x="2568970" y="4592620"/>
            <a:ext cx="1496253" cy="7810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B) Question Vrai / Faux</a:t>
            </a:r>
            <a:endParaRPr lang="fr-CH">
              <a:solidFill>
                <a:schemeClr val="tx1"/>
              </a:solidFill>
            </a:endParaRPr>
          </a:p>
        </p:txBody>
      </p:sp>
      <p:sp>
        <p:nvSpPr>
          <p:cNvPr id="6" name="Rectangle : coins arrondis 5">
            <a:extLst>
              <a:ext uri="{FF2B5EF4-FFF2-40B4-BE49-F238E27FC236}">
                <a16:creationId xmlns:a16="http://schemas.microsoft.com/office/drawing/2014/main" id="{928998BF-2DC7-4D2B-AF35-A7227F06D148}"/>
              </a:ext>
            </a:extLst>
          </p:cNvPr>
          <p:cNvSpPr/>
          <p:nvPr/>
        </p:nvSpPr>
        <p:spPr>
          <a:xfrm>
            <a:off x="4521201" y="4592620"/>
            <a:ext cx="1574799" cy="7810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C) Question à appariement</a:t>
            </a:r>
            <a:endParaRPr lang="fr-CH">
              <a:solidFill>
                <a:schemeClr val="tx1"/>
              </a:solidFill>
            </a:endParaRPr>
          </a:p>
        </p:txBody>
      </p:sp>
      <p:sp>
        <p:nvSpPr>
          <p:cNvPr id="7" name="Rectangle : coins arrondis 6">
            <a:extLst>
              <a:ext uri="{FF2B5EF4-FFF2-40B4-BE49-F238E27FC236}">
                <a16:creationId xmlns:a16="http://schemas.microsoft.com/office/drawing/2014/main" id="{D04B0CDA-3026-4920-85FF-2F8402ADE7EE}"/>
              </a:ext>
            </a:extLst>
          </p:cNvPr>
          <p:cNvSpPr/>
          <p:nvPr/>
        </p:nvSpPr>
        <p:spPr>
          <a:xfrm>
            <a:off x="8582755" y="4592620"/>
            <a:ext cx="1574799" cy="7810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E) Question à réponse numérique</a:t>
            </a:r>
            <a:endParaRPr lang="fr-CH">
              <a:solidFill>
                <a:schemeClr val="tx1"/>
              </a:solidFill>
            </a:endParaRPr>
          </a:p>
        </p:txBody>
      </p:sp>
      <p:sp>
        <p:nvSpPr>
          <p:cNvPr id="8" name="Rectangle : coins arrondis 7">
            <a:extLst>
              <a:ext uri="{FF2B5EF4-FFF2-40B4-BE49-F238E27FC236}">
                <a16:creationId xmlns:a16="http://schemas.microsoft.com/office/drawing/2014/main" id="{EBBA5294-C06B-405D-8973-392E4EB816E8}"/>
              </a:ext>
            </a:extLst>
          </p:cNvPr>
          <p:cNvSpPr/>
          <p:nvPr/>
        </p:nvSpPr>
        <p:spPr>
          <a:xfrm>
            <a:off x="615311" y="4592620"/>
            <a:ext cx="1574799" cy="7810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A) Question à réponse courte</a:t>
            </a:r>
            <a:endParaRPr lang="fr-CH">
              <a:solidFill>
                <a:schemeClr val="tx1"/>
              </a:solidFill>
            </a:endParaRPr>
          </a:p>
        </p:txBody>
      </p:sp>
      <p:sp>
        <p:nvSpPr>
          <p:cNvPr id="9" name="ZoneTexte 8">
            <a:extLst>
              <a:ext uri="{FF2B5EF4-FFF2-40B4-BE49-F238E27FC236}">
                <a16:creationId xmlns:a16="http://schemas.microsoft.com/office/drawing/2014/main" id="{07764D2C-DC8A-4599-B66E-E12283448CDB}"/>
              </a:ext>
            </a:extLst>
          </p:cNvPr>
          <p:cNvSpPr txBox="1"/>
          <p:nvPr/>
        </p:nvSpPr>
        <p:spPr>
          <a:xfrm>
            <a:off x="113601" y="4223288"/>
            <a:ext cx="1050993" cy="369332"/>
          </a:xfrm>
          <a:prstGeom prst="rect">
            <a:avLst/>
          </a:prstGeom>
          <a:noFill/>
        </p:spPr>
        <p:txBody>
          <a:bodyPr wrap="none" rtlCol="0">
            <a:spAutoFit/>
          </a:bodyPr>
          <a:lstStyle/>
          <a:p>
            <a:r>
              <a:rPr lang="fr-FR"/>
              <a:t>C’est une</a:t>
            </a:r>
            <a:endParaRPr lang="fr-CH"/>
          </a:p>
        </p:txBody>
      </p:sp>
      <p:sp>
        <p:nvSpPr>
          <p:cNvPr id="11" name="Rectangle : coins arrondis 10">
            <a:extLst>
              <a:ext uri="{FF2B5EF4-FFF2-40B4-BE49-F238E27FC236}">
                <a16:creationId xmlns:a16="http://schemas.microsoft.com/office/drawing/2014/main" id="{08AA049C-1679-4257-BCD3-D62CD600E283}"/>
              </a:ext>
            </a:extLst>
          </p:cNvPr>
          <p:cNvSpPr/>
          <p:nvPr/>
        </p:nvSpPr>
        <p:spPr>
          <a:xfrm>
            <a:off x="792525" y="2051603"/>
            <a:ext cx="2415448" cy="41416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Fernand de Magellan</a:t>
            </a:r>
            <a:endParaRPr lang="fr-CH"/>
          </a:p>
        </p:txBody>
      </p:sp>
      <p:sp>
        <p:nvSpPr>
          <p:cNvPr id="12" name="Rectangle : coins arrondis 11">
            <a:extLst>
              <a:ext uri="{FF2B5EF4-FFF2-40B4-BE49-F238E27FC236}">
                <a16:creationId xmlns:a16="http://schemas.microsoft.com/office/drawing/2014/main" id="{59C1542F-F418-48D9-A2E5-9997523E082E}"/>
              </a:ext>
            </a:extLst>
          </p:cNvPr>
          <p:cNvSpPr/>
          <p:nvPr/>
        </p:nvSpPr>
        <p:spPr>
          <a:xfrm>
            <a:off x="792525" y="2589015"/>
            <a:ext cx="2415448" cy="41416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Vasco de Gama</a:t>
            </a:r>
            <a:endParaRPr lang="fr-CH"/>
          </a:p>
        </p:txBody>
      </p:sp>
      <p:sp>
        <p:nvSpPr>
          <p:cNvPr id="13" name="Rectangle : coins arrondis 12">
            <a:extLst>
              <a:ext uri="{FF2B5EF4-FFF2-40B4-BE49-F238E27FC236}">
                <a16:creationId xmlns:a16="http://schemas.microsoft.com/office/drawing/2014/main" id="{05111E7C-5BEC-46E4-94AD-8F103D97AF61}"/>
              </a:ext>
            </a:extLst>
          </p:cNvPr>
          <p:cNvSpPr/>
          <p:nvPr/>
        </p:nvSpPr>
        <p:spPr>
          <a:xfrm>
            <a:off x="792525" y="3170903"/>
            <a:ext cx="2415448" cy="41416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Jacques Cartier</a:t>
            </a:r>
            <a:endParaRPr lang="fr-CH"/>
          </a:p>
        </p:txBody>
      </p:sp>
      <p:sp>
        <p:nvSpPr>
          <p:cNvPr id="14" name="Rectangle : coins arrondis 13">
            <a:extLst>
              <a:ext uri="{FF2B5EF4-FFF2-40B4-BE49-F238E27FC236}">
                <a16:creationId xmlns:a16="http://schemas.microsoft.com/office/drawing/2014/main" id="{64F2A708-A539-4560-A893-ECA1192066C8}"/>
              </a:ext>
            </a:extLst>
          </p:cNvPr>
          <p:cNvSpPr/>
          <p:nvPr/>
        </p:nvSpPr>
        <p:spPr>
          <a:xfrm>
            <a:off x="5101144" y="1911299"/>
            <a:ext cx="2415448" cy="41416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Canada (Terre Neuve)</a:t>
            </a:r>
            <a:endParaRPr lang="fr-CH"/>
          </a:p>
        </p:txBody>
      </p:sp>
      <p:sp>
        <p:nvSpPr>
          <p:cNvPr id="15" name="Rectangle : coins arrondis 14">
            <a:extLst>
              <a:ext uri="{FF2B5EF4-FFF2-40B4-BE49-F238E27FC236}">
                <a16:creationId xmlns:a16="http://schemas.microsoft.com/office/drawing/2014/main" id="{C7533ADD-115A-4B68-913B-778F149864B7}"/>
              </a:ext>
            </a:extLst>
          </p:cNvPr>
          <p:cNvSpPr/>
          <p:nvPr/>
        </p:nvSpPr>
        <p:spPr>
          <a:xfrm>
            <a:off x="5101144" y="2437016"/>
            <a:ext cx="2415448" cy="41416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Amérique </a:t>
            </a:r>
            <a:endParaRPr lang="fr-CH"/>
          </a:p>
        </p:txBody>
      </p:sp>
      <p:sp>
        <p:nvSpPr>
          <p:cNvPr id="16" name="Rectangle : coins arrondis 15">
            <a:extLst>
              <a:ext uri="{FF2B5EF4-FFF2-40B4-BE49-F238E27FC236}">
                <a16:creationId xmlns:a16="http://schemas.microsoft.com/office/drawing/2014/main" id="{2CF623DA-6618-4217-B09F-56BE64B70220}"/>
              </a:ext>
            </a:extLst>
          </p:cNvPr>
          <p:cNvSpPr/>
          <p:nvPr/>
        </p:nvSpPr>
        <p:spPr>
          <a:xfrm>
            <a:off x="5101144" y="2937755"/>
            <a:ext cx="2415448" cy="41416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Tour du monde</a:t>
            </a:r>
            <a:endParaRPr lang="fr-CH"/>
          </a:p>
        </p:txBody>
      </p:sp>
      <p:sp>
        <p:nvSpPr>
          <p:cNvPr id="17" name="Rectangle : coins arrondis 16">
            <a:extLst>
              <a:ext uri="{FF2B5EF4-FFF2-40B4-BE49-F238E27FC236}">
                <a16:creationId xmlns:a16="http://schemas.microsoft.com/office/drawing/2014/main" id="{6B6C819D-6959-4722-A410-44E0E8390FC4}"/>
              </a:ext>
            </a:extLst>
          </p:cNvPr>
          <p:cNvSpPr/>
          <p:nvPr/>
        </p:nvSpPr>
        <p:spPr>
          <a:xfrm>
            <a:off x="5101144" y="3487563"/>
            <a:ext cx="2415448" cy="41416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a:t>Indes</a:t>
            </a:r>
          </a:p>
        </p:txBody>
      </p:sp>
      <p:cxnSp>
        <p:nvCxnSpPr>
          <p:cNvPr id="20" name="Connecteur droit 19">
            <a:extLst>
              <a:ext uri="{FF2B5EF4-FFF2-40B4-BE49-F238E27FC236}">
                <a16:creationId xmlns:a16="http://schemas.microsoft.com/office/drawing/2014/main" id="{74F128A5-9B62-4A4F-BEA7-1268C6B7BA77}"/>
              </a:ext>
            </a:extLst>
          </p:cNvPr>
          <p:cNvCxnSpPr>
            <a:stCxn id="11" idx="3"/>
            <a:endCxn id="16" idx="1"/>
          </p:cNvCxnSpPr>
          <p:nvPr/>
        </p:nvCxnSpPr>
        <p:spPr>
          <a:xfrm>
            <a:off x="3207973" y="2258686"/>
            <a:ext cx="1893171" cy="8861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666EE6F6-99D6-4CCC-8CE8-32B284276193}"/>
              </a:ext>
            </a:extLst>
          </p:cNvPr>
          <p:cNvCxnSpPr>
            <a:stCxn id="12" idx="3"/>
            <a:endCxn id="17" idx="1"/>
          </p:cNvCxnSpPr>
          <p:nvPr/>
        </p:nvCxnSpPr>
        <p:spPr>
          <a:xfrm>
            <a:off x="3207973" y="2796098"/>
            <a:ext cx="1893171" cy="8985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05A0C246-1DCC-40F6-804E-0125885D2FC2}"/>
              </a:ext>
            </a:extLst>
          </p:cNvPr>
          <p:cNvCxnSpPr>
            <a:stCxn id="13" idx="3"/>
            <a:endCxn id="14" idx="1"/>
          </p:cNvCxnSpPr>
          <p:nvPr/>
        </p:nvCxnSpPr>
        <p:spPr>
          <a:xfrm flipV="1">
            <a:off x="3207973" y="2118382"/>
            <a:ext cx="1893171" cy="125960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Rectangle : coins arrondis 24">
            <a:hlinkClick r:id="rId2" action="ppaction://hlinksldjump"/>
            <a:extLst>
              <a:ext uri="{FF2B5EF4-FFF2-40B4-BE49-F238E27FC236}">
                <a16:creationId xmlns:a16="http://schemas.microsoft.com/office/drawing/2014/main" id="{CC28B2E5-D673-402D-8E0D-1567A51E0EFF}"/>
              </a:ext>
            </a:extLst>
          </p:cNvPr>
          <p:cNvSpPr/>
          <p:nvPr/>
        </p:nvSpPr>
        <p:spPr>
          <a:xfrm>
            <a:off x="8361334" y="6088115"/>
            <a:ext cx="1574799" cy="54916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Suivant</a:t>
            </a:r>
            <a:endParaRPr lang="fr-CH" sz="2000">
              <a:ln w="0"/>
              <a:solidFill>
                <a:schemeClr val="tx1"/>
              </a:solidFill>
              <a:effectLst>
                <a:outerShdw blurRad="38100" dist="19050" dir="2700000" algn="tl" rotWithShape="0">
                  <a:schemeClr val="dk1">
                    <a:alpha val="40000"/>
                  </a:schemeClr>
                </a:outerShdw>
              </a:effectLst>
            </a:endParaRPr>
          </a:p>
        </p:txBody>
      </p:sp>
      <p:sp>
        <p:nvSpPr>
          <p:cNvPr id="26" name="ZoneTexte 25">
            <a:extLst>
              <a:ext uri="{FF2B5EF4-FFF2-40B4-BE49-F238E27FC236}">
                <a16:creationId xmlns:a16="http://schemas.microsoft.com/office/drawing/2014/main" id="{4BCA4935-E2ED-4207-9324-64853138D408}"/>
              </a:ext>
            </a:extLst>
          </p:cNvPr>
          <p:cNvSpPr txBox="1"/>
          <p:nvPr/>
        </p:nvSpPr>
        <p:spPr>
          <a:xfrm>
            <a:off x="615311" y="1347555"/>
            <a:ext cx="11387113" cy="461665"/>
          </a:xfrm>
          <a:prstGeom prst="rect">
            <a:avLst/>
          </a:prstGeom>
          <a:noFill/>
        </p:spPr>
        <p:txBody>
          <a:bodyPr wrap="square" rtlCol="0">
            <a:spAutoFit/>
          </a:bodyPr>
          <a:lstStyle/>
          <a:p>
            <a:r>
              <a:rPr lang="fr-FR" sz="2400"/>
              <a:t>Reliez chaque explorateur avec le voyage et les dates qui lui correspondent.</a:t>
            </a:r>
          </a:p>
        </p:txBody>
      </p:sp>
      <p:sp>
        <p:nvSpPr>
          <p:cNvPr id="28" name="Rectangle : coins arrondis 27">
            <a:extLst>
              <a:ext uri="{FF2B5EF4-FFF2-40B4-BE49-F238E27FC236}">
                <a16:creationId xmlns:a16="http://schemas.microsoft.com/office/drawing/2014/main" id="{2E231BD4-B943-48A9-BAA5-E05699E548B5}"/>
              </a:ext>
            </a:extLst>
          </p:cNvPr>
          <p:cNvSpPr/>
          <p:nvPr/>
        </p:nvSpPr>
        <p:spPr>
          <a:xfrm>
            <a:off x="9306158" y="3005576"/>
            <a:ext cx="2415448" cy="41416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1271-1295</a:t>
            </a:r>
            <a:endParaRPr lang="fr-CH"/>
          </a:p>
        </p:txBody>
      </p:sp>
      <p:sp>
        <p:nvSpPr>
          <p:cNvPr id="29" name="Rectangle : coins arrondis 28">
            <a:extLst>
              <a:ext uri="{FF2B5EF4-FFF2-40B4-BE49-F238E27FC236}">
                <a16:creationId xmlns:a16="http://schemas.microsoft.com/office/drawing/2014/main" id="{0CF49220-2782-41EF-AE78-0CCF8A694DE4}"/>
              </a:ext>
            </a:extLst>
          </p:cNvPr>
          <p:cNvSpPr/>
          <p:nvPr/>
        </p:nvSpPr>
        <p:spPr>
          <a:xfrm>
            <a:off x="9306158" y="2436479"/>
            <a:ext cx="2415448" cy="41416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1534-1536</a:t>
            </a:r>
            <a:endParaRPr lang="fr-CH"/>
          </a:p>
        </p:txBody>
      </p:sp>
      <p:sp>
        <p:nvSpPr>
          <p:cNvPr id="30" name="Rectangle : coins arrondis 29">
            <a:extLst>
              <a:ext uri="{FF2B5EF4-FFF2-40B4-BE49-F238E27FC236}">
                <a16:creationId xmlns:a16="http://schemas.microsoft.com/office/drawing/2014/main" id="{8FED5FBB-4043-4D3A-B87A-14CD66EC5761}"/>
              </a:ext>
            </a:extLst>
          </p:cNvPr>
          <p:cNvSpPr/>
          <p:nvPr/>
        </p:nvSpPr>
        <p:spPr>
          <a:xfrm>
            <a:off x="9325947" y="1853359"/>
            <a:ext cx="2415448" cy="41416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1519-1522</a:t>
            </a:r>
            <a:endParaRPr lang="fr-CH"/>
          </a:p>
        </p:txBody>
      </p:sp>
      <p:sp>
        <p:nvSpPr>
          <p:cNvPr id="31" name="Rectangle : coins arrondis 30">
            <a:extLst>
              <a:ext uri="{FF2B5EF4-FFF2-40B4-BE49-F238E27FC236}">
                <a16:creationId xmlns:a16="http://schemas.microsoft.com/office/drawing/2014/main" id="{1CE106D5-83D8-4C09-8A5A-956D4EF3BA80}"/>
              </a:ext>
            </a:extLst>
          </p:cNvPr>
          <p:cNvSpPr/>
          <p:nvPr/>
        </p:nvSpPr>
        <p:spPr>
          <a:xfrm>
            <a:off x="9274351" y="3518831"/>
            <a:ext cx="2415448" cy="41416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a:t>1497-1499</a:t>
            </a:r>
          </a:p>
        </p:txBody>
      </p:sp>
      <p:cxnSp>
        <p:nvCxnSpPr>
          <p:cNvPr id="32" name="Connecteur droit 31">
            <a:extLst>
              <a:ext uri="{FF2B5EF4-FFF2-40B4-BE49-F238E27FC236}">
                <a16:creationId xmlns:a16="http://schemas.microsoft.com/office/drawing/2014/main" id="{59119400-D4F3-43C0-BE98-82DDFF7A678C}"/>
              </a:ext>
            </a:extLst>
          </p:cNvPr>
          <p:cNvCxnSpPr>
            <a:cxnSpLocks/>
            <a:stCxn id="14" idx="3"/>
            <a:endCxn id="29" idx="1"/>
          </p:cNvCxnSpPr>
          <p:nvPr/>
        </p:nvCxnSpPr>
        <p:spPr>
          <a:xfrm>
            <a:off x="7516592" y="2118382"/>
            <a:ext cx="1789566" cy="5251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7E2C94DA-1483-4001-8B24-CA1ADC8D0B19}"/>
              </a:ext>
            </a:extLst>
          </p:cNvPr>
          <p:cNvCxnSpPr>
            <a:cxnSpLocks/>
            <a:stCxn id="16" idx="3"/>
            <a:endCxn id="30" idx="1"/>
          </p:cNvCxnSpPr>
          <p:nvPr/>
        </p:nvCxnSpPr>
        <p:spPr>
          <a:xfrm flipV="1">
            <a:off x="7516592" y="2060442"/>
            <a:ext cx="1809355" cy="108439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204F0F4B-1C77-4EAA-8555-BA2266C1E5E0}"/>
              </a:ext>
            </a:extLst>
          </p:cNvPr>
          <p:cNvCxnSpPr>
            <a:cxnSpLocks/>
            <a:stCxn id="17" idx="3"/>
            <a:endCxn id="31" idx="1"/>
          </p:cNvCxnSpPr>
          <p:nvPr/>
        </p:nvCxnSpPr>
        <p:spPr>
          <a:xfrm>
            <a:off x="7516592" y="3694646"/>
            <a:ext cx="1757759" cy="3126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Rectangle : avec coins arrondis en diagonale 34">
            <a:extLst>
              <a:ext uri="{FF2B5EF4-FFF2-40B4-BE49-F238E27FC236}">
                <a16:creationId xmlns:a16="http://schemas.microsoft.com/office/drawing/2014/main" id="{FF3EC3D8-3075-4063-9C2B-4873E2B100FB}"/>
              </a:ext>
            </a:extLst>
          </p:cNvPr>
          <p:cNvSpPr/>
          <p:nvPr/>
        </p:nvSpPr>
        <p:spPr>
          <a:xfrm>
            <a:off x="418987" y="1379552"/>
            <a:ext cx="11468457" cy="2954744"/>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H" sz="2400">
              <a:solidFill>
                <a:schemeClr val="tx1"/>
              </a:solidFill>
            </a:endParaRPr>
          </a:p>
        </p:txBody>
      </p:sp>
      <p:pic>
        <p:nvPicPr>
          <p:cNvPr id="36" name="Image 35" descr="Une image contenant stationnaire, vert, jaune, plastique&#10;&#10;Description générée automatiquement">
            <a:extLst>
              <a:ext uri="{FF2B5EF4-FFF2-40B4-BE49-F238E27FC236}">
                <a16:creationId xmlns:a16="http://schemas.microsoft.com/office/drawing/2014/main" id="{F6052F9F-D778-434C-8CDE-0E893B2BB6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9318" y="5048780"/>
            <a:ext cx="781010" cy="781010"/>
          </a:xfrm>
          <a:prstGeom prst="rect">
            <a:avLst/>
          </a:prstGeom>
        </p:spPr>
      </p:pic>
      <p:sp>
        <p:nvSpPr>
          <p:cNvPr id="37" name="Bouton réponse">
            <a:extLst>
              <a:ext uri="{FF2B5EF4-FFF2-40B4-BE49-F238E27FC236}">
                <a16:creationId xmlns:a16="http://schemas.microsoft.com/office/drawing/2014/main" id="{892DBF0D-3B9D-4220-9F82-E6074BDC66FD}"/>
              </a:ext>
            </a:extLst>
          </p:cNvPr>
          <p:cNvSpPr/>
          <p:nvPr/>
        </p:nvSpPr>
        <p:spPr>
          <a:xfrm>
            <a:off x="10058400" y="4015054"/>
            <a:ext cx="1414515" cy="281596"/>
          </a:xfrm>
          <a:prstGeom prst="roundRect">
            <a:avLst/>
          </a:prstGeom>
          <a:gradFill>
            <a:gsLst>
              <a:gs pos="5000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a:solidFill>
                  <a:sysClr val="windowText" lastClr="000000"/>
                </a:solidFill>
              </a:rPr>
              <a:t>Solution</a:t>
            </a:r>
            <a:endParaRPr lang="fr-CH" b="1">
              <a:solidFill>
                <a:sysClr val="windowText" lastClr="000000"/>
              </a:solidFill>
            </a:endParaRPr>
          </a:p>
        </p:txBody>
      </p:sp>
      <p:sp>
        <p:nvSpPr>
          <p:cNvPr id="39" name="Titre 1">
            <a:extLst>
              <a:ext uri="{FF2B5EF4-FFF2-40B4-BE49-F238E27FC236}">
                <a16:creationId xmlns:a16="http://schemas.microsoft.com/office/drawing/2014/main" id="{5E84F4AB-19E9-45E3-BCCD-52E8C4AD9E4F}"/>
              </a:ext>
            </a:extLst>
          </p:cNvPr>
          <p:cNvSpPr txBox="1">
            <a:spLocks/>
          </p:cNvSpPr>
          <p:nvPr/>
        </p:nvSpPr>
        <p:spPr>
          <a:xfrm>
            <a:off x="3184438" y="490049"/>
            <a:ext cx="6735080" cy="695326"/>
          </a:xfrm>
          <a:prstGeom prst="rect">
            <a:avLst/>
          </a:prstGeom>
        </p:spPr>
        <p:txBody>
          <a:bodyPr>
            <a:normAutofit/>
          </a:bodyPr>
          <a:lstStyle>
            <a:lvl1pPr algn="l" defTabSz="914400" rtl="0" eaLnBrk="1" latinLnBrk="0" hangingPunct="1">
              <a:lnSpc>
                <a:spcPct val="90000"/>
              </a:lnSpc>
              <a:spcBef>
                <a:spcPct val="0"/>
              </a:spcBef>
              <a:buNone/>
              <a:defRPr sz="3000" b="1" kern="1200">
                <a:solidFill>
                  <a:srgbClr val="0070BA"/>
                </a:solidFill>
                <a:latin typeface="Arial" panose="020B0604020202020204" pitchFamily="34" charset="0"/>
                <a:ea typeface="+mj-ea"/>
                <a:cs typeface="Arial" panose="020B0604020202020204" pitchFamily="34" charset="0"/>
              </a:defRPr>
            </a:lvl1pPr>
          </a:lstStyle>
          <a:p>
            <a:r>
              <a:rPr lang="fr-FR"/>
              <a:t>Les 5 types de questions : 4/5</a:t>
            </a:r>
            <a:endParaRPr lang="fr-CH"/>
          </a:p>
        </p:txBody>
      </p:sp>
      <p:pic>
        <p:nvPicPr>
          <p:cNvPr id="41" name="Image 40" descr="Une image contenant moniteur&#10;&#10;Description générée automatiquement">
            <a:hlinkClick r:id="rId4" action="ppaction://hlinksldjump"/>
            <a:extLst>
              <a:ext uri="{FF2B5EF4-FFF2-40B4-BE49-F238E27FC236}">
                <a16:creationId xmlns:a16="http://schemas.microsoft.com/office/drawing/2014/main" id="{E3F48B74-10DD-4DD9-9257-7B1FB03F45DB}"/>
              </a:ext>
            </a:extLst>
          </p:cNvPr>
          <p:cNvPicPr>
            <a:picLocks noChangeAspect="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b="19626"/>
          <a:stretch/>
        </p:blipFill>
        <p:spPr>
          <a:xfrm>
            <a:off x="2310385" y="200195"/>
            <a:ext cx="897691" cy="1020669"/>
          </a:xfrm>
          <a:prstGeom prst="rect">
            <a:avLst/>
          </a:prstGeom>
        </p:spPr>
      </p:pic>
      <p:sp>
        <p:nvSpPr>
          <p:cNvPr id="42" name="Rectangle 41">
            <a:extLst>
              <a:ext uri="{FF2B5EF4-FFF2-40B4-BE49-F238E27FC236}">
                <a16:creationId xmlns:a16="http://schemas.microsoft.com/office/drawing/2014/main" id="{38B51214-B99D-4E63-B7E2-9972E4588EC9}"/>
              </a:ext>
            </a:extLst>
          </p:cNvPr>
          <p:cNvSpPr/>
          <p:nvPr/>
        </p:nvSpPr>
        <p:spPr>
          <a:xfrm>
            <a:off x="2203154" y="170530"/>
            <a:ext cx="1080000" cy="1080000"/>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8" name="Rectangle : coins arrondis 37">
            <a:hlinkClick r:id="rId6" action="ppaction://hlinksldjump"/>
            <a:extLst>
              <a:ext uri="{FF2B5EF4-FFF2-40B4-BE49-F238E27FC236}">
                <a16:creationId xmlns:a16="http://schemas.microsoft.com/office/drawing/2014/main" id="{2EA6D0C5-CE32-47AA-B62B-539199346517}"/>
              </a:ext>
            </a:extLst>
          </p:cNvPr>
          <p:cNvSpPr/>
          <p:nvPr/>
        </p:nvSpPr>
        <p:spPr>
          <a:xfrm>
            <a:off x="61531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Retour</a:t>
            </a:r>
            <a:endParaRPr lang="fr-CH"/>
          </a:p>
        </p:txBody>
      </p:sp>
      <p:sp>
        <p:nvSpPr>
          <p:cNvPr id="40" name="Rectangle : coins arrondis 39">
            <a:hlinkClick r:id="rId7" action="ppaction://hlinksldjump"/>
            <a:extLst>
              <a:ext uri="{FF2B5EF4-FFF2-40B4-BE49-F238E27FC236}">
                <a16:creationId xmlns:a16="http://schemas.microsoft.com/office/drawing/2014/main" id="{4ABBE9B3-AC8B-4A2D-99DF-E11D675BF564}"/>
              </a:ext>
            </a:extLst>
          </p:cNvPr>
          <p:cNvSpPr/>
          <p:nvPr/>
        </p:nvSpPr>
        <p:spPr>
          <a:xfrm>
            <a:off x="6435163" y="6088114"/>
            <a:ext cx="1574799" cy="54916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Précédente</a:t>
            </a:r>
            <a:endParaRPr lang="fr-CH" sz="2000">
              <a:ln w="0"/>
              <a:solidFill>
                <a:schemeClr val="tx1"/>
              </a:solidFill>
              <a:effectLst>
                <a:outerShdw blurRad="38100" dist="19050" dir="2700000" algn="tl" rotWithShape="0">
                  <a:schemeClr val="dk1">
                    <a:alpha val="40000"/>
                  </a:schemeClr>
                </a:outerShdw>
              </a:effectLst>
            </a:endParaRPr>
          </a:p>
        </p:txBody>
      </p:sp>
      <p:sp>
        <p:nvSpPr>
          <p:cNvPr id="43" name="AAABouton réponse">
            <a:extLst>
              <a:ext uri="{FF2B5EF4-FFF2-40B4-BE49-F238E27FC236}">
                <a16:creationId xmlns:a16="http://schemas.microsoft.com/office/drawing/2014/main" id="{251E3911-E739-4BCE-875E-74F702E99FC0}"/>
              </a:ext>
            </a:extLst>
          </p:cNvPr>
          <p:cNvSpPr/>
          <p:nvPr/>
        </p:nvSpPr>
        <p:spPr>
          <a:xfrm>
            <a:off x="10485243" y="4977176"/>
            <a:ext cx="1091446" cy="390505"/>
          </a:xfrm>
          <a:prstGeom prst="roundRect">
            <a:avLst/>
          </a:prstGeom>
          <a:gradFill>
            <a:gsLst>
              <a:gs pos="5000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a:solidFill>
                  <a:sysClr val="windowText" lastClr="000000"/>
                </a:solidFill>
              </a:rPr>
              <a:t>Réponse</a:t>
            </a:r>
            <a:endParaRPr lang="fr-CH" b="1">
              <a:solidFill>
                <a:sysClr val="windowText" lastClr="000000"/>
              </a:solidFill>
            </a:endParaRPr>
          </a:p>
        </p:txBody>
      </p:sp>
    </p:spTree>
    <p:extLst>
      <p:ext uri="{BB962C8B-B14F-4D97-AF65-F5344CB8AC3E}">
        <p14:creationId xmlns:p14="http://schemas.microsoft.com/office/powerpoint/2010/main" val="16889959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70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200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27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35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700"/>
                                        <p:tgtEl>
                                          <p:spTgt spid="22"/>
                                        </p:tgtEl>
                                      </p:cBhvr>
                                    </p:animEffect>
                                  </p:childTnLst>
                                </p:cTn>
                              </p:par>
                              <p:par>
                                <p:cTn id="20" presetID="10" presetClass="entr" presetSubtype="0" fill="hold" nodeType="withEffect">
                                  <p:stCondLst>
                                    <p:cond delay="410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nextCondLst>
                <p:cond evt="onClick" delay="0">
                  <p:tgtEl>
                    <p:spTgt spid="37"/>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8"/>
                                        </p:tgtEl>
                                        <p:attrNameLst>
                                          <p:attrName>fillcolor</p:attrName>
                                        </p:attrNameLst>
                                      </p:cBhvr>
                                      <p:to>
                                        <a:srgbClr val="FF0000"/>
                                      </p:to>
                                    </p:animClr>
                                    <p:set>
                                      <p:cBhvr>
                                        <p:cTn id="28" dur="2000" fill="hold"/>
                                        <p:tgtEl>
                                          <p:spTgt spid="8"/>
                                        </p:tgtEl>
                                        <p:attrNameLst>
                                          <p:attrName>fill.type</p:attrName>
                                        </p:attrNameLst>
                                      </p:cBhvr>
                                      <p:to>
                                        <p:strVal val="solid"/>
                                      </p:to>
                                    </p:set>
                                    <p:set>
                                      <p:cBhvr>
                                        <p:cTn id="29"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5"/>
                                        </p:tgtEl>
                                        <p:attrNameLst>
                                          <p:attrName>fillcolor</p:attrName>
                                        </p:attrNameLst>
                                      </p:cBhvr>
                                      <p:to>
                                        <a:srgbClr val="FF0000"/>
                                      </p:to>
                                    </p:animClr>
                                    <p:set>
                                      <p:cBhvr>
                                        <p:cTn id="35" dur="2000" fill="hold"/>
                                        <p:tgtEl>
                                          <p:spTgt spid="5"/>
                                        </p:tgtEl>
                                        <p:attrNameLst>
                                          <p:attrName>fill.type</p:attrName>
                                        </p:attrNameLst>
                                      </p:cBhvr>
                                      <p:to>
                                        <p:strVal val="solid"/>
                                      </p:to>
                                    </p:set>
                                    <p:set>
                                      <p:cBhvr>
                                        <p:cTn id="36"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6"/>
                                        </p:tgtEl>
                                        <p:attrNameLst>
                                          <p:attrName>fillcolor</p:attrName>
                                        </p:attrNameLst>
                                      </p:cBhvr>
                                      <p:to>
                                        <a:srgbClr val="70AD47"/>
                                      </p:to>
                                    </p:animClr>
                                    <p:set>
                                      <p:cBhvr>
                                        <p:cTn id="42" dur="2000" fill="hold"/>
                                        <p:tgtEl>
                                          <p:spTgt spid="6"/>
                                        </p:tgtEl>
                                        <p:attrNameLst>
                                          <p:attrName>fill.type</p:attrName>
                                        </p:attrNameLst>
                                      </p:cBhvr>
                                      <p:to>
                                        <p:strVal val="solid"/>
                                      </p:to>
                                    </p:set>
                                    <p:set>
                                      <p:cBhvr>
                                        <p:cTn id="43"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4" restart="whenNotActive" fill="hold" evtFilter="cancelBubble" nodeType="interactiveSeq">
                <p:stCondLst>
                  <p:cond evt="onClick" delay="0">
                    <p:tgtEl>
                      <p:spTgt spid="4"/>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4"/>
                                        </p:tgtEl>
                                        <p:attrNameLst>
                                          <p:attrName>fillcolor</p:attrName>
                                        </p:attrNameLst>
                                      </p:cBhvr>
                                      <p:to>
                                        <a:srgbClr val="FF0000"/>
                                      </p:to>
                                    </p:animClr>
                                    <p:set>
                                      <p:cBhvr>
                                        <p:cTn id="49" dur="2000" fill="hold"/>
                                        <p:tgtEl>
                                          <p:spTgt spid="4"/>
                                        </p:tgtEl>
                                        <p:attrNameLst>
                                          <p:attrName>fill.type</p:attrName>
                                        </p:attrNameLst>
                                      </p:cBhvr>
                                      <p:to>
                                        <p:strVal val="solid"/>
                                      </p:to>
                                    </p:set>
                                    <p:set>
                                      <p:cBhvr>
                                        <p:cTn id="50"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7"/>
                                        </p:tgtEl>
                                        <p:attrNameLst>
                                          <p:attrName>fillcolor</p:attrName>
                                        </p:attrNameLst>
                                      </p:cBhvr>
                                      <p:to>
                                        <a:srgbClr val="FF0000"/>
                                      </p:to>
                                    </p:animClr>
                                    <p:set>
                                      <p:cBhvr>
                                        <p:cTn id="56" dur="2000" fill="hold"/>
                                        <p:tgtEl>
                                          <p:spTgt spid="7"/>
                                        </p:tgtEl>
                                        <p:attrNameLst>
                                          <p:attrName>fill.type</p:attrName>
                                        </p:attrNameLst>
                                      </p:cBhvr>
                                      <p:to>
                                        <p:strVal val="solid"/>
                                      </p:to>
                                    </p:set>
                                    <p:set>
                                      <p:cBhvr>
                                        <p:cTn id="57"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8" restart="whenNotActive" fill="hold" evtFilter="cancelBubble" nodeType="interactiveSeq">
                <p:stCondLst>
                  <p:cond evt="onClick" delay="0">
                    <p:tgtEl>
                      <p:spTgt spid="43"/>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childTnLst>
                    </p:cTn>
                  </p:par>
                </p:childTnLst>
              </p:cTn>
              <p:nextCondLst>
                <p:cond evt="onClick" delay="0">
                  <p:tgtEl>
                    <p:spTgt spid="4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7F42B0F5-0D37-472C-A012-21BE67A64878}"/>
              </a:ext>
            </a:extLst>
          </p:cNvPr>
          <p:cNvSpPr/>
          <p:nvPr/>
        </p:nvSpPr>
        <p:spPr>
          <a:xfrm>
            <a:off x="6671775" y="4592620"/>
            <a:ext cx="1574799" cy="8466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D) Question à choix multiple</a:t>
            </a:r>
            <a:endParaRPr lang="fr-CH">
              <a:solidFill>
                <a:schemeClr val="tx1"/>
              </a:solidFill>
            </a:endParaRPr>
          </a:p>
        </p:txBody>
      </p:sp>
      <p:sp>
        <p:nvSpPr>
          <p:cNvPr id="5" name="Rectangle : coins arrondis 4">
            <a:extLst>
              <a:ext uri="{FF2B5EF4-FFF2-40B4-BE49-F238E27FC236}">
                <a16:creationId xmlns:a16="http://schemas.microsoft.com/office/drawing/2014/main" id="{0AF59EAB-A5B4-4312-A483-13D8FCF644A1}"/>
              </a:ext>
            </a:extLst>
          </p:cNvPr>
          <p:cNvSpPr/>
          <p:nvPr/>
        </p:nvSpPr>
        <p:spPr>
          <a:xfrm>
            <a:off x="2587963" y="4592620"/>
            <a:ext cx="1496253" cy="8466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B) Question Vrai / Faux</a:t>
            </a:r>
            <a:endParaRPr lang="fr-CH">
              <a:solidFill>
                <a:schemeClr val="tx1"/>
              </a:solidFill>
            </a:endParaRPr>
          </a:p>
        </p:txBody>
      </p:sp>
      <p:sp>
        <p:nvSpPr>
          <p:cNvPr id="6" name="Rectangle : coins arrondis 5">
            <a:extLst>
              <a:ext uri="{FF2B5EF4-FFF2-40B4-BE49-F238E27FC236}">
                <a16:creationId xmlns:a16="http://schemas.microsoft.com/office/drawing/2014/main" id="{2BA49117-B501-4FD2-857C-4CC44DD13B8F}"/>
              </a:ext>
            </a:extLst>
          </p:cNvPr>
          <p:cNvSpPr/>
          <p:nvPr/>
        </p:nvSpPr>
        <p:spPr>
          <a:xfrm>
            <a:off x="4581099" y="4592620"/>
            <a:ext cx="1574799" cy="8466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C) Question à appariement</a:t>
            </a:r>
            <a:endParaRPr lang="fr-CH">
              <a:solidFill>
                <a:schemeClr val="tx1"/>
              </a:solidFill>
            </a:endParaRPr>
          </a:p>
        </p:txBody>
      </p:sp>
      <p:sp>
        <p:nvSpPr>
          <p:cNvPr id="7" name="Rectangle : coins arrondis 6">
            <a:extLst>
              <a:ext uri="{FF2B5EF4-FFF2-40B4-BE49-F238E27FC236}">
                <a16:creationId xmlns:a16="http://schemas.microsoft.com/office/drawing/2014/main" id="{4FE84B69-83EE-4855-85A1-51DF22B6EC2C}"/>
              </a:ext>
            </a:extLst>
          </p:cNvPr>
          <p:cNvSpPr/>
          <p:nvPr/>
        </p:nvSpPr>
        <p:spPr>
          <a:xfrm>
            <a:off x="8753207" y="4597652"/>
            <a:ext cx="1574799" cy="8466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E) Question à réponse numérique</a:t>
            </a:r>
            <a:endParaRPr lang="fr-CH">
              <a:solidFill>
                <a:schemeClr val="tx1"/>
              </a:solidFill>
            </a:endParaRPr>
          </a:p>
        </p:txBody>
      </p:sp>
      <p:sp>
        <p:nvSpPr>
          <p:cNvPr id="8" name="Rectangle : coins arrondis 7">
            <a:extLst>
              <a:ext uri="{FF2B5EF4-FFF2-40B4-BE49-F238E27FC236}">
                <a16:creationId xmlns:a16="http://schemas.microsoft.com/office/drawing/2014/main" id="{B23C3295-525A-4446-84E6-250616DF3460}"/>
              </a:ext>
            </a:extLst>
          </p:cNvPr>
          <p:cNvSpPr/>
          <p:nvPr/>
        </p:nvSpPr>
        <p:spPr>
          <a:xfrm>
            <a:off x="615311" y="4592620"/>
            <a:ext cx="1574799" cy="8466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A) Question à réponse courte</a:t>
            </a:r>
            <a:endParaRPr lang="fr-CH">
              <a:solidFill>
                <a:schemeClr val="tx1"/>
              </a:solidFill>
            </a:endParaRPr>
          </a:p>
        </p:txBody>
      </p:sp>
      <p:sp>
        <p:nvSpPr>
          <p:cNvPr id="9" name="ZoneTexte 8">
            <a:extLst>
              <a:ext uri="{FF2B5EF4-FFF2-40B4-BE49-F238E27FC236}">
                <a16:creationId xmlns:a16="http://schemas.microsoft.com/office/drawing/2014/main" id="{2822344A-0E4D-470C-911D-814173AF7215}"/>
              </a:ext>
            </a:extLst>
          </p:cNvPr>
          <p:cNvSpPr txBox="1"/>
          <p:nvPr/>
        </p:nvSpPr>
        <p:spPr>
          <a:xfrm>
            <a:off x="351717" y="4049789"/>
            <a:ext cx="1433726" cy="369332"/>
          </a:xfrm>
          <a:prstGeom prst="rect">
            <a:avLst/>
          </a:prstGeom>
          <a:noFill/>
        </p:spPr>
        <p:txBody>
          <a:bodyPr wrap="none" rtlCol="0">
            <a:spAutoFit/>
          </a:bodyPr>
          <a:lstStyle/>
          <a:p>
            <a:r>
              <a:rPr lang="fr-FR" b="1" u="sng"/>
              <a:t>C’est une … ?</a:t>
            </a:r>
            <a:endParaRPr lang="fr-CH" b="1" u="sng"/>
          </a:p>
        </p:txBody>
      </p:sp>
      <p:sp>
        <p:nvSpPr>
          <p:cNvPr id="10" name="ZoneTexte 9">
            <a:extLst>
              <a:ext uri="{FF2B5EF4-FFF2-40B4-BE49-F238E27FC236}">
                <a16:creationId xmlns:a16="http://schemas.microsoft.com/office/drawing/2014/main" id="{6BECB365-08BE-44CD-A888-71243A2172ED}"/>
              </a:ext>
            </a:extLst>
          </p:cNvPr>
          <p:cNvSpPr txBox="1"/>
          <p:nvPr/>
        </p:nvSpPr>
        <p:spPr>
          <a:xfrm>
            <a:off x="528810" y="1455522"/>
            <a:ext cx="8224397" cy="2677656"/>
          </a:xfrm>
          <a:prstGeom prst="rect">
            <a:avLst/>
          </a:prstGeom>
          <a:noFill/>
        </p:spPr>
        <p:txBody>
          <a:bodyPr wrap="square" rtlCol="0">
            <a:spAutoFit/>
          </a:bodyPr>
          <a:lstStyle/>
          <a:p>
            <a:r>
              <a:rPr lang="fr-FR" sz="2400"/>
              <a:t>Un mousse embarqué sur le bateau de Colomb aurait eu le don de divination et l’amour de la mathématique. Il décide de rentabiliser au maximum son don. On sait que la recette moyenne retirée de ses divinations s’exprime par l’équation: « RM  = - 4,5y + 80 ».</a:t>
            </a:r>
          </a:p>
          <a:p>
            <a:r>
              <a:rPr lang="fr-FR" sz="2400"/>
              <a:t>Calculer la valeur du profit maximal de ce mousse.  </a:t>
            </a:r>
          </a:p>
          <a:p>
            <a:endParaRPr lang="fr-FR" sz="2400"/>
          </a:p>
        </p:txBody>
      </p:sp>
      <p:sp>
        <p:nvSpPr>
          <p:cNvPr id="11" name="Accolade fermante 10">
            <a:extLst>
              <a:ext uri="{FF2B5EF4-FFF2-40B4-BE49-F238E27FC236}">
                <a16:creationId xmlns:a16="http://schemas.microsoft.com/office/drawing/2014/main" id="{70E45532-2959-4914-8CE9-D614ADC53D97}"/>
              </a:ext>
            </a:extLst>
          </p:cNvPr>
          <p:cNvSpPr/>
          <p:nvPr/>
        </p:nvSpPr>
        <p:spPr>
          <a:xfrm>
            <a:off x="8735804" y="1189108"/>
            <a:ext cx="680483" cy="267563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12" name="ZoneTexte 11">
            <a:extLst>
              <a:ext uri="{FF2B5EF4-FFF2-40B4-BE49-F238E27FC236}">
                <a16:creationId xmlns:a16="http://schemas.microsoft.com/office/drawing/2014/main" id="{BA688A6F-5B85-40F7-8E47-BBD63D40F761}"/>
              </a:ext>
            </a:extLst>
          </p:cNvPr>
          <p:cNvSpPr txBox="1"/>
          <p:nvPr/>
        </p:nvSpPr>
        <p:spPr>
          <a:xfrm>
            <a:off x="9243152" y="1287803"/>
            <a:ext cx="2853369" cy="2585323"/>
          </a:xfrm>
          <a:prstGeom prst="rect">
            <a:avLst/>
          </a:prstGeom>
          <a:noFill/>
        </p:spPr>
        <p:txBody>
          <a:bodyPr wrap="square" rtlCol="0">
            <a:spAutoFit/>
          </a:bodyPr>
          <a:lstStyle/>
          <a:p>
            <a:r>
              <a:rPr lang="fr-FR"/>
              <a:t>Pour répondre, l’étudiant est obligé </a:t>
            </a:r>
            <a:r>
              <a:rPr lang="fr-FR" b="1">
                <a:highlight>
                  <a:srgbClr val="FFFF00"/>
                </a:highlight>
              </a:rPr>
              <a:t>d’appliquer des concepts / d’élaborer un raisonnement</a:t>
            </a:r>
            <a:r>
              <a:rPr lang="fr-FR" b="1"/>
              <a:t>.</a:t>
            </a:r>
          </a:p>
          <a:p>
            <a:endParaRPr lang="fr-FR" b="1"/>
          </a:p>
          <a:p>
            <a:r>
              <a:rPr lang="fr-FR" b="1"/>
              <a:t> </a:t>
            </a:r>
            <a:r>
              <a:rPr lang="fr-FR"/>
              <a:t>Il doit passer par la dérivée, la quantité optimale puis le prix pour enfin pouvoir répondre. </a:t>
            </a:r>
            <a:endParaRPr lang="fr-CH"/>
          </a:p>
        </p:txBody>
      </p:sp>
      <p:sp>
        <p:nvSpPr>
          <p:cNvPr id="15" name="Bouton réponse">
            <a:extLst>
              <a:ext uri="{FF2B5EF4-FFF2-40B4-BE49-F238E27FC236}">
                <a16:creationId xmlns:a16="http://schemas.microsoft.com/office/drawing/2014/main" id="{8084E63B-2690-4130-94FD-CACC7402232C}"/>
              </a:ext>
            </a:extLst>
          </p:cNvPr>
          <p:cNvSpPr/>
          <p:nvPr/>
        </p:nvSpPr>
        <p:spPr>
          <a:xfrm>
            <a:off x="6551978" y="3689420"/>
            <a:ext cx="1771668" cy="293976"/>
          </a:xfrm>
          <a:prstGeom prst="roundRect">
            <a:avLst/>
          </a:prstGeom>
          <a:gradFill>
            <a:gsLst>
              <a:gs pos="5000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a:solidFill>
                  <a:sysClr val="windowText" lastClr="000000"/>
                </a:solidFill>
              </a:rPr>
              <a:t>Solution</a:t>
            </a:r>
            <a:endParaRPr lang="fr-CH" b="1">
              <a:solidFill>
                <a:sysClr val="windowText" lastClr="000000"/>
              </a:solidFill>
            </a:endParaRPr>
          </a:p>
        </p:txBody>
      </p:sp>
      <p:sp>
        <p:nvSpPr>
          <p:cNvPr id="16" name="Profit=...">
            <a:extLst>
              <a:ext uri="{FF2B5EF4-FFF2-40B4-BE49-F238E27FC236}">
                <a16:creationId xmlns:a16="http://schemas.microsoft.com/office/drawing/2014/main" id="{DCF861AB-82E1-472B-A095-F601EEC0CCEC}"/>
              </a:ext>
            </a:extLst>
          </p:cNvPr>
          <p:cNvSpPr/>
          <p:nvPr/>
        </p:nvSpPr>
        <p:spPr>
          <a:xfrm>
            <a:off x="6456379" y="3682142"/>
            <a:ext cx="2005589" cy="340543"/>
          </a:xfrm>
          <a:prstGeom prst="flowChartProcess">
            <a:avLst/>
          </a:prstGeom>
          <a:solidFill>
            <a:schemeClr val="bg1"/>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rgbClr val="FF0000"/>
                </a:solidFill>
              </a:rPr>
              <a:t>Profit =355,56</a:t>
            </a:r>
            <a:endParaRPr lang="fr-CH">
              <a:solidFill>
                <a:srgbClr val="FF0000"/>
              </a:solidFill>
            </a:endParaRPr>
          </a:p>
        </p:txBody>
      </p:sp>
      <p:sp>
        <p:nvSpPr>
          <p:cNvPr id="17" name="Rectangle : avec coins arrondis en diagonale 16">
            <a:extLst>
              <a:ext uri="{FF2B5EF4-FFF2-40B4-BE49-F238E27FC236}">
                <a16:creationId xmlns:a16="http://schemas.microsoft.com/office/drawing/2014/main" id="{133D1B0E-7A2F-490C-9248-F38D9F06DA25}"/>
              </a:ext>
            </a:extLst>
          </p:cNvPr>
          <p:cNvSpPr/>
          <p:nvPr/>
        </p:nvSpPr>
        <p:spPr>
          <a:xfrm>
            <a:off x="244004" y="1394363"/>
            <a:ext cx="8509203" cy="2675376"/>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H" sz="2400">
              <a:solidFill>
                <a:schemeClr val="tx1"/>
              </a:solidFill>
            </a:endParaRPr>
          </a:p>
        </p:txBody>
      </p:sp>
      <p:pic>
        <p:nvPicPr>
          <p:cNvPr id="18" name="Image 17" descr="Une image contenant stationnaire, vert, jaune, plastique&#10;&#10;Description générée automatiquement">
            <a:extLst>
              <a:ext uri="{FF2B5EF4-FFF2-40B4-BE49-F238E27FC236}">
                <a16:creationId xmlns:a16="http://schemas.microsoft.com/office/drawing/2014/main" id="{8A5FFF64-1963-403D-AE2C-6A28D26BD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6303" y="5117514"/>
            <a:ext cx="781010" cy="781010"/>
          </a:xfrm>
          <a:prstGeom prst="rect">
            <a:avLst/>
          </a:prstGeom>
        </p:spPr>
      </p:pic>
      <p:sp>
        <p:nvSpPr>
          <p:cNvPr id="20" name="Titre 1">
            <a:extLst>
              <a:ext uri="{FF2B5EF4-FFF2-40B4-BE49-F238E27FC236}">
                <a16:creationId xmlns:a16="http://schemas.microsoft.com/office/drawing/2014/main" id="{EFD7401E-9103-4FA7-A218-AE0F9D698994}"/>
              </a:ext>
            </a:extLst>
          </p:cNvPr>
          <p:cNvSpPr>
            <a:spLocks noGrp="1"/>
          </p:cNvSpPr>
          <p:nvPr>
            <p:ph type="title"/>
          </p:nvPr>
        </p:nvSpPr>
        <p:spPr>
          <a:xfrm>
            <a:off x="3184438" y="490049"/>
            <a:ext cx="6735080" cy="695326"/>
          </a:xfrm>
        </p:spPr>
        <p:txBody>
          <a:bodyPr/>
          <a:lstStyle/>
          <a:p>
            <a:r>
              <a:rPr lang="fr-FR"/>
              <a:t>Les 5 types de questions : 5/5</a:t>
            </a:r>
            <a:endParaRPr lang="fr-CH"/>
          </a:p>
        </p:txBody>
      </p:sp>
      <p:pic>
        <p:nvPicPr>
          <p:cNvPr id="22" name="Image 21" descr="Une image contenant moniteur&#10;&#10;Description générée automatiquement">
            <a:hlinkClick r:id="rId4" action="ppaction://hlinksldjump"/>
            <a:extLst>
              <a:ext uri="{FF2B5EF4-FFF2-40B4-BE49-F238E27FC236}">
                <a16:creationId xmlns:a16="http://schemas.microsoft.com/office/drawing/2014/main" id="{3B36AEE3-FAA2-4A56-AE0E-CFB9BEF61010}"/>
              </a:ext>
            </a:extLst>
          </p:cNvPr>
          <p:cNvPicPr>
            <a:picLocks noChangeAspect="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b="19626"/>
          <a:stretch/>
        </p:blipFill>
        <p:spPr>
          <a:xfrm>
            <a:off x="2310385" y="200195"/>
            <a:ext cx="897691" cy="1020669"/>
          </a:xfrm>
          <a:prstGeom prst="rect">
            <a:avLst/>
          </a:prstGeom>
        </p:spPr>
      </p:pic>
      <p:sp>
        <p:nvSpPr>
          <p:cNvPr id="23" name="Rectangle 22">
            <a:extLst>
              <a:ext uri="{FF2B5EF4-FFF2-40B4-BE49-F238E27FC236}">
                <a16:creationId xmlns:a16="http://schemas.microsoft.com/office/drawing/2014/main" id="{C00FE05E-F2E0-4FF2-A0E8-5B345493015A}"/>
              </a:ext>
            </a:extLst>
          </p:cNvPr>
          <p:cNvSpPr/>
          <p:nvPr/>
        </p:nvSpPr>
        <p:spPr>
          <a:xfrm>
            <a:off x="2203154" y="170530"/>
            <a:ext cx="1080000" cy="1080000"/>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4" name="Rectangle : coins arrondis 23">
            <a:hlinkClick r:id="rId6" action="ppaction://hlinksldjump"/>
            <a:extLst>
              <a:ext uri="{FF2B5EF4-FFF2-40B4-BE49-F238E27FC236}">
                <a16:creationId xmlns:a16="http://schemas.microsoft.com/office/drawing/2014/main" id="{C8529846-3CBC-4C47-971C-D2CA2BDC0D68}"/>
              </a:ext>
            </a:extLst>
          </p:cNvPr>
          <p:cNvSpPr/>
          <p:nvPr/>
        </p:nvSpPr>
        <p:spPr>
          <a:xfrm>
            <a:off x="61531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Retour</a:t>
            </a:r>
            <a:endParaRPr lang="fr-CH"/>
          </a:p>
        </p:txBody>
      </p:sp>
      <p:sp>
        <p:nvSpPr>
          <p:cNvPr id="19" name="Rectangle : coins arrondis 18">
            <a:hlinkClick r:id="rId7" action="ppaction://hlinksldjump"/>
            <a:extLst>
              <a:ext uri="{FF2B5EF4-FFF2-40B4-BE49-F238E27FC236}">
                <a16:creationId xmlns:a16="http://schemas.microsoft.com/office/drawing/2014/main" id="{D29DB6E1-5F28-4063-A145-A8F473441942}"/>
              </a:ext>
            </a:extLst>
          </p:cNvPr>
          <p:cNvSpPr/>
          <p:nvPr/>
        </p:nvSpPr>
        <p:spPr>
          <a:xfrm>
            <a:off x="6435163" y="6088114"/>
            <a:ext cx="1574799" cy="54916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Précédente</a:t>
            </a:r>
            <a:endParaRPr lang="fr-CH" sz="2000">
              <a:ln w="0"/>
              <a:solidFill>
                <a:schemeClr val="tx1"/>
              </a:solidFill>
              <a:effectLst>
                <a:outerShdw blurRad="38100" dist="19050" dir="2700000" algn="tl" rotWithShape="0">
                  <a:schemeClr val="dk1">
                    <a:alpha val="40000"/>
                  </a:schemeClr>
                </a:outerShdw>
              </a:effectLst>
            </a:endParaRPr>
          </a:p>
        </p:txBody>
      </p:sp>
      <p:sp>
        <p:nvSpPr>
          <p:cNvPr id="21" name="Réponseenbas">
            <a:extLst>
              <a:ext uri="{FF2B5EF4-FFF2-40B4-BE49-F238E27FC236}">
                <a16:creationId xmlns:a16="http://schemas.microsoft.com/office/drawing/2014/main" id="{FC1C62ED-1942-4873-B5BA-3BC181E83345}"/>
              </a:ext>
            </a:extLst>
          </p:cNvPr>
          <p:cNvSpPr/>
          <p:nvPr/>
        </p:nvSpPr>
        <p:spPr>
          <a:xfrm>
            <a:off x="10484245" y="4883134"/>
            <a:ext cx="1574799" cy="468760"/>
          </a:xfrm>
          <a:prstGeom prst="roundRect">
            <a:avLst/>
          </a:prstGeom>
          <a:gradFill>
            <a:gsLst>
              <a:gs pos="5000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a:solidFill>
                  <a:sysClr val="windowText" lastClr="000000"/>
                </a:solidFill>
              </a:rPr>
              <a:t>Réponse</a:t>
            </a:r>
            <a:endParaRPr lang="fr-CH" b="1">
              <a:solidFill>
                <a:sysClr val="windowText" lastClr="000000"/>
              </a:solidFill>
            </a:endParaRPr>
          </a:p>
        </p:txBody>
      </p:sp>
    </p:spTree>
    <p:extLst>
      <p:ext uri="{BB962C8B-B14F-4D97-AF65-F5344CB8AC3E}">
        <p14:creationId xmlns:p14="http://schemas.microsoft.com/office/powerpoint/2010/main" val="36708454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FF0000"/>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5"/>
                                        </p:tgtEl>
                                        <p:attrNameLst>
                                          <p:attrName>fillcolor</p:attrName>
                                        </p:attrNameLst>
                                      </p:cBhvr>
                                      <p:to>
                                        <a:srgbClr val="FF0000"/>
                                      </p:to>
                                    </p:animClr>
                                    <p:set>
                                      <p:cBhvr>
                                        <p:cTn id="14" dur="2000" fill="hold"/>
                                        <p:tgtEl>
                                          <p:spTgt spid="5"/>
                                        </p:tgtEl>
                                        <p:attrNameLst>
                                          <p:attrName>fill.type</p:attrName>
                                        </p:attrNameLst>
                                      </p:cBhvr>
                                      <p:to>
                                        <p:strVal val="solid"/>
                                      </p:to>
                                    </p:set>
                                    <p:set>
                                      <p:cBhvr>
                                        <p:cTn id="15"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6"/>
                                        </p:tgtEl>
                                        <p:attrNameLst>
                                          <p:attrName>fillcolor</p:attrName>
                                        </p:attrNameLst>
                                      </p:cBhvr>
                                      <p:to>
                                        <a:srgbClr val="FF0000"/>
                                      </p:to>
                                    </p:animClr>
                                    <p:set>
                                      <p:cBhvr>
                                        <p:cTn id="21" dur="2000" fill="hold"/>
                                        <p:tgtEl>
                                          <p:spTgt spid="6"/>
                                        </p:tgtEl>
                                        <p:attrNameLst>
                                          <p:attrName>fill.type</p:attrName>
                                        </p:attrNameLst>
                                      </p:cBhvr>
                                      <p:to>
                                        <p:strVal val="solid"/>
                                      </p:to>
                                    </p:set>
                                    <p:set>
                                      <p:cBhvr>
                                        <p:cTn id="22"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4"/>
                                        </p:tgtEl>
                                        <p:attrNameLst>
                                          <p:attrName>fillcolor</p:attrName>
                                        </p:attrNameLst>
                                      </p:cBhvr>
                                      <p:to>
                                        <a:srgbClr val="FF0000"/>
                                      </p:to>
                                    </p:animClr>
                                    <p:set>
                                      <p:cBhvr>
                                        <p:cTn id="28" dur="2000" fill="hold"/>
                                        <p:tgtEl>
                                          <p:spTgt spid="4"/>
                                        </p:tgtEl>
                                        <p:attrNameLst>
                                          <p:attrName>fill.type</p:attrName>
                                        </p:attrNameLst>
                                      </p:cBhvr>
                                      <p:to>
                                        <p:strVal val="solid"/>
                                      </p:to>
                                    </p:set>
                                    <p:set>
                                      <p:cBhvr>
                                        <p:cTn id="29"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7"/>
                                        </p:tgtEl>
                                        <p:attrNameLst>
                                          <p:attrName>fillcolor</p:attrName>
                                        </p:attrNameLst>
                                      </p:cBhvr>
                                      <p:to>
                                        <a:srgbClr val="70AD47"/>
                                      </p:to>
                                    </p:animClr>
                                    <p:set>
                                      <p:cBhvr>
                                        <p:cTn id="35" dur="2000" fill="hold"/>
                                        <p:tgtEl>
                                          <p:spTgt spid="7"/>
                                        </p:tgtEl>
                                        <p:attrNameLst>
                                          <p:attrName>fill.type</p:attrName>
                                        </p:attrNameLst>
                                      </p:cBhvr>
                                      <p:to>
                                        <p:strVal val="solid"/>
                                      </p:to>
                                    </p:set>
                                    <p:set>
                                      <p:cBhvr>
                                        <p:cTn id="36"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2" restart="whenNotActive" fill="hold" evtFilter="cancelBubble" nodeType="interactiveSeq">
                <p:stCondLst>
                  <p:cond evt="onClick" delay="0">
                    <p:tgtEl>
                      <p:spTgt spid="21"/>
                    </p:tgtEl>
                  </p:cond>
                </p:stCondLst>
                <p:endSync evt="end" delay="0">
                  <p:rtn val="all"/>
                </p:endSync>
                <p:childTnLst>
                  <p:par>
                    <p:cTn id="43" fill="hold">
                      <p:stCondLst>
                        <p:cond delay="0"/>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randombar(horizontal)">
                                      <p:cBhvr>
                                        <p:cTn id="47"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21"/>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939D36-2F81-4593-A01D-0E398456C555}"/>
              </a:ext>
            </a:extLst>
          </p:cNvPr>
          <p:cNvSpPr>
            <a:spLocks noGrp="1"/>
          </p:cNvSpPr>
          <p:nvPr>
            <p:ph type="title"/>
          </p:nvPr>
        </p:nvSpPr>
        <p:spPr>
          <a:xfrm>
            <a:off x="3246202" y="504105"/>
            <a:ext cx="8856217" cy="695326"/>
          </a:xfrm>
        </p:spPr>
        <p:txBody>
          <a:bodyPr/>
          <a:lstStyle/>
          <a:p>
            <a:r>
              <a:rPr lang="fr-FR" dirty="0"/>
              <a:t>Comment rédiger la (les) bonne(s) réponse(s)?</a:t>
            </a:r>
            <a:endParaRPr lang="fr-CH" dirty="0"/>
          </a:p>
        </p:txBody>
      </p:sp>
      <p:sp>
        <p:nvSpPr>
          <p:cNvPr id="4" name="Organigramme : Procédé 3">
            <a:extLst>
              <a:ext uri="{FF2B5EF4-FFF2-40B4-BE49-F238E27FC236}">
                <a16:creationId xmlns:a16="http://schemas.microsoft.com/office/drawing/2014/main" id="{173AF551-3D03-4ACA-BF9E-B795E91CFC9D}"/>
              </a:ext>
            </a:extLst>
          </p:cNvPr>
          <p:cNvSpPr/>
          <p:nvPr/>
        </p:nvSpPr>
        <p:spPr>
          <a:xfrm>
            <a:off x="6637697" y="3804450"/>
            <a:ext cx="3977591" cy="615137"/>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D)  Ajouter l’option « aucune réponse »</a:t>
            </a:r>
            <a:endParaRPr lang="fr-CH">
              <a:solidFill>
                <a:schemeClr val="tx1"/>
              </a:solidFill>
            </a:endParaRPr>
          </a:p>
        </p:txBody>
      </p:sp>
      <p:sp>
        <p:nvSpPr>
          <p:cNvPr id="5" name="Organigramme : a">
            <a:extLst>
              <a:ext uri="{FF2B5EF4-FFF2-40B4-BE49-F238E27FC236}">
                <a16:creationId xmlns:a16="http://schemas.microsoft.com/office/drawing/2014/main" id="{518BD22B-0DAD-4C2D-AE83-0F864BAE0F45}"/>
              </a:ext>
            </a:extLst>
          </p:cNvPr>
          <p:cNvSpPr/>
          <p:nvPr/>
        </p:nvSpPr>
        <p:spPr>
          <a:xfrm>
            <a:off x="1038616" y="1965958"/>
            <a:ext cx="3654571" cy="61941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A) Sa position reste la même durant le test </a:t>
            </a:r>
            <a:endParaRPr lang="fr-CH">
              <a:solidFill>
                <a:schemeClr val="tx1"/>
              </a:solidFill>
            </a:endParaRPr>
          </a:p>
        </p:txBody>
      </p:sp>
      <p:sp>
        <p:nvSpPr>
          <p:cNvPr id="6" name="Organigramme : C">
            <a:extLst>
              <a:ext uri="{FF2B5EF4-FFF2-40B4-BE49-F238E27FC236}">
                <a16:creationId xmlns:a16="http://schemas.microsoft.com/office/drawing/2014/main" id="{3CC454A4-4BDC-436C-87B9-4AC0C4A6AC20}"/>
              </a:ext>
            </a:extLst>
          </p:cNvPr>
          <p:cNvSpPr/>
          <p:nvPr/>
        </p:nvSpPr>
        <p:spPr>
          <a:xfrm>
            <a:off x="1038615" y="3587748"/>
            <a:ext cx="3654571" cy="619412"/>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C) Elles sont incontestablement exactes</a:t>
            </a:r>
            <a:endParaRPr lang="fr-CH">
              <a:solidFill>
                <a:schemeClr val="tx1"/>
              </a:solidFill>
            </a:endParaRPr>
          </a:p>
        </p:txBody>
      </p:sp>
      <p:sp>
        <p:nvSpPr>
          <p:cNvPr id="7" name="Organigramme : B">
            <a:extLst>
              <a:ext uri="{FF2B5EF4-FFF2-40B4-BE49-F238E27FC236}">
                <a16:creationId xmlns:a16="http://schemas.microsoft.com/office/drawing/2014/main" id="{71033398-08EB-427D-A2E1-26BAC5E2976A}"/>
              </a:ext>
            </a:extLst>
          </p:cNvPr>
          <p:cNvSpPr/>
          <p:nvPr/>
        </p:nvSpPr>
        <p:spPr>
          <a:xfrm>
            <a:off x="1038615" y="2776852"/>
            <a:ext cx="3654571" cy="619413"/>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B)  Ajouter l’option « toutes ces réponses »  </a:t>
            </a:r>
            <a:endParaRPr lang="fr-CH">
              <a:solidFill>
                <a:schemeClr val="tx1"/>
              </a:solidFill>
            </a:endParaRPr>
          </a:p>
        </p:txBody>
      </p:sp>
      <p:sp>
        <p:nvSpPr>
          <p:cNvPr id="8" name="Organigramme : Procédé 7">
            <a:extLst>
              <a:ext uri="{FF2B5EF4-FFF2-40B4-BE49-F238E27FC236}">
                <a16:creationId xmlns:a16="http://schemas.microsoft.com/office/drawing/2014/main" id="{74C504BA-E6F3-4A52-890D-A4DF03E30216}"/>
              </a:ext>
            </a:extLst>
          </p:cNvPr>
          <p:cNvSpPr/>
          <p:nvPr/>
        </p:nvSpPr>
        <p:spPr>
          <a:xfrm>
            <a:off x="6637699" y="1963531"/>
            <a:ext cx="3977591" cy="615137"/>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E) Elles ressemblent aux distracteurs</a:t>
            </a:r>
            <a:endParaRPr lang="fr-CH">
              <a:solidFill>
                <a:schemeClr val="tx1"/>
              </a:solidFill>
            </a:endParaRPr>
          </a:p>
        </p:txBody>
      </p:sp>
      <p:sp>
        <p:nvSpPr>
          <p:cNvPr id="9" name="Organigramme : Procédé 8">
            <a:extLst>
              <a:ext uri="{FF2B5EF4-FFF2-40B4-BE49-F238E27FC236}">
                <a16:creationId xmlns:a16="http://schemas.microsoft.com/office/drawing/2014/main" id="{D66551D9-47A7-45B4-8B73-5F49547BC4F1}"/>
              </a:ext>
            </a:extLst>
          </p:cNvPr>
          <p:cNvSpPr/>
          <p:nvPr/>
        </p:nvSpPr>
        <p:spPr>
          <a:xfrm>
            <a:off x="6637698" y="2778700"/>
            <a:ext cx="3977591" cy="909523"/>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F) Doit pouvoir se déduire soit par bon sens, soit par élimination, soit grâce à des indices grammaticaux ou lexicaux</a:t>
            </a:r>
            <a:endParaRPr lang="fr-CH">
              <a:solidFill>
                <a:schemeClr val="tx1"/>
              </a:solidFill>
            </a:endParaRPr>
          </a:p>
        </p:txBody>
      </p:sp>
      <p:sp>
        <p:nvSpPr>
          <p:cNvPr id="12" name="Rectangle : coins arrondis 11">
            <a:hlinkClick r:id="rId3" action="ppaction://hlinksldjump"/>
            <a:extLst>
              <a:ext uri="{FF2B5EF4-FFF2-40B4-BE49-F238E27FC236}">
                <a16:creationId xmlns:a16="http://schemas.microsoft.com/office/drawing/2014/main" id="{E2D766A9-819B-491A-8A0C-BF196FC62C19}"/>
              </a:ext>
            </a:extLst>
          </p:cNvPr>
          <p:cNvSpPr/>
          <p:nvPr/>
        </p:nvSpPr>
        <p:spPr>
          <a:xfrm>
            <a:off x="8119538" y="6088115"/>
            <a:ext cx="1574799" cy="54916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Exemple</a:t>
            </a:r>
            <a:endParaRPr lang="fr-CH">
              <a:solidFill>
                <a:sysClr val="windowText" lastClr="000000"/>
              </a:solidFill>
            </a:endParaRPr>
          </a:p>
        </p:txBody>
      </p:sp>
      <p:sp>
        <p:nvSpPr>
          <p:cNvPr id="13" name="Rectangle : coins arrondis 12">
            <a:extLst>
              <a:ext uri="{FF2B5EF4-FFF2-40B4-BE49-F238E27FC236}">
                <a16:creationId xmlns:a16="http://schemas.microsoft.com/office/drawing/2014/main" id="{07BB291D-6A12-4B29-A689-EF5D01DF8514}"/>
              </a:ext>
            </a:extLst>
          </p:cNvPr>
          <p:cNvSpPr/>
          <p:nvPr/>
        </p:nvSpPr>
        <p:spPr>
          <a:xfrm>
            <a:off x="8251940" y="4887153"/>
            <a:ext cx="2363348" cy="54916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Corrigé instantané</a:t>
            </a:r>
            <a:endParaRPr lang="fr-CH">
              <a:solidFill>
                <a:sysClr val="windowText" lastClr="000000"/>
              </a:solidFill>
            </a:endParaRPr>
          </a:p>
        </p:txBody>
      </p:sp>
      <p:pic>
        <p:nvPicPr>
          <p:cNvPr id="16" name="Image 15" descr="Une image contenant dessin&#10;&#10;Description générée automatiquement">
            <a:extLst>
              <a:ext uri="{FF2B5EF4-FFF2-40B4-BE49-F238E27FC236}">
                <a16:creationId xmlns:a16="http://schemas.microsoft.com/office/drawing/2014/main" id="{DE8EFDD4-286E-446F-A1C4-BBAA6A35B5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5645" y="1802272"/>
            <a:ext cx="808383" cy="808383"/>
          </a:xfrm>
          <a:prstGeom prst="rect">
            <a:avLst/>
          </a:prstGeom>
        </p:spPr>
      </p:pic>
      <p:pic>
        <p:nvPicPr>
          <p:cNvPr id="17" name="Image 16" descr="Une image contenant dessin&#10;&#10;Description générée automatiquement">
            <a:extLst>
              <a:ext uri="{FF2B5EF4-FFF2-40B4-BE49-F238E27FC236}">
                <a16:creationId xmlns:a16="http://schemas.microsoft.com/office/drawing/2014/main" id="{77D8A637-45E8-4C59-BC4E-C2060C09D6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5645" y="2620617"/>
            <a:ext cx="808383" cy="808383"/>
          </a:xfrm>
          <a:prstGeom prst="rect">
            <a:avLst/>
          </a:prstGeom>
        </p:spPr>
      </p:pic>
      <p:pic>
        <p:nvPicPr>
          <p:cNvPr id="18" name="Image 17" descr="Une image contenant stationnaire, vert, jaune, plastique&#10;&#10;Description générée automatiquement">
            <a:extLst>
              <a:ext uri="{FF2B5EF4-FFF2-40B4-BE49-F238E27FC236}">
                <a16:creationId xmlns:a16="http://schemas.microsoft.com/office/drawing/2014/main" id="{2846F874-5485-4BCB-A24F-AD5885B964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18" y="3439887"/>
            <a:ext cx="781010" cy="781010"/>
          </a:xfrm>
          <a:prstGeom prst="rect">
            <a:avLst/>
          </a:prstGeom>
        </p:spPr>
      </p:pic>
      <p:pic>
        <p:nvPicPr>
          <p:cNvPr id="19" name="Image 18" descr="Une image contenant stationnaire, vert, jaune, plastique&#10;&#10;Description générée automatiquement">
            <a:extLst>
              <a:ext uri="{FF2B5EF4-FFF2-40B4-BE49-F238E27FC236}">
                <a16:creationId xmlns:a16="http://schemas.microsoft.com/office/drawing/2014/main" id="{1672BC97-3615-47DB-8A5E-3C849D8F2C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9192" y="1794065"/>
            <a:ext cx="781010" cy="781010"/>
          </a:xfrm>
          <a:prstGeom prst="rect">
            <a:avLst/>
          </a:prstGeom>
        </p:spPr>
      </p:pic>
      <p:pic>
        <p:nvPicPr>
          <p:cNvPr id="20" name="Image 19" descr="Une image contenant dessin&#10;&#10;Description générée automatiquement">
            <a:extLst>
              <a:ext uri="{FF2B5EF4-FFF2-40B4-BE49-F238E27FC236}">
                <a16:creationId xmlns:a16="http://schemas.microsoft.com/office/drawing/2014/main" id="{529EB28C-2A6C-48F8-86CB-5D17B21E29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9192" y="2729054"/>
            <a:ext cx="808383" cy="808383"/>
          </a:xfrm>
          <a:prstGeom prst="rect">
            <a:avLst/>
          </a:prstGeom>
        </p:spPr>
      </p:pic>
      <p:pic>
        <p:nvPicPr>
          <p:cNvPr id="21" name="Image 20" descr="Une image contenant stationnaire, vert, jaune, plastique&#10;&#10;Description générée automatiquement">
            <a:extLst>
              <a:ext uri="{FF2B5EF4-FFF2-40B4-BE49-F238E27FC236}">
                <a16:creationId xmlns:a16="http://schemas.microsoft.com/office/drawing/2014/main" id="{42C74CD7-E99E-4688-AE71-950B57AA6A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3176" y="3638577"/>
            <a:ext cx="781010" cy="781010"/>
          </a:xfrm>
          <a:prstGeom prst="rect">
            <a:avLst/>
          </a:prstGeom>
        </p:spPr>
      </p:pic>
      <p:pic>
        <p:nvPicPr>
          <p:cNvPr id="22" name="Image 21" descr="Une image contenant horloge, signe, dessin&#10;&#10;Description générée automatiquement">
            <a:hlinkClick r:id="rId6" action="ppaction://hlinksldjump"/>
            <a:extLst>
              <a:ext uri="{FF2B5EF4-FFF2-40B4-BE49-F238E27FC236}">
                <a16:creationId xmlns:a16="http://schemas.microsoft.com/office/drawing/2014/main" id="{67185A4B-E436-4ADB-BE3E-59CACA071FD4}"/>
              </a:ext>
            </a:extLst>
          </p:cNvPr>
          <p:cNvPicPr>
            <a:picLocks noChangeAspect="1"/>
          </p:cNvPicPr>
          <p:nvPr/>
        </p:nvPicPr>
        <p:blipFill rotWithShape="1">
          <a:blip r:embed="rId7">
            <a:extLst>
              <a:ext uri="{28A0092B-C50C-407E-A947-70E740481C1C}">
                <a14:useLocalDpi xmlns:a14="http://schemas.microsoft.com/office/drawing/2010/main" val="0"/>
              </a:ext>
            </a:extLst>
          </a:blip>
          <a:srcRect b="7415"/>
          <a:stretch/>
        </p:blipFill>
        <p:spPr>
          <a:xfrm>
            <a:off x="2344866" y="156138"/>
            <a:ext cx="796575" cy="1043293"/>
          </a:xfrm>
          <a:prstGeom prst="rect">
            <a:avLst/>
          </a:prstGeom>
        </p:spPr>
      </p:pic>
      <p:sp>
        <p:nvSpPr>
          <p:cNvPr id="23" name="Rectangle 22">
            <a:extLst>
              <a:ext uri="{FF2B5EF4-FFF2-40B4-BE49-F238E27FC236}">
                <a16:creationId xmlns:a16="http://schemas.microsoft.com/office/drawing/2014/main" id="{EFFBC3F1-6835-4C0D-84E5-6569D136AA97}"/>
              </a:ext>
            </a:extLst>
          </p:cNvPr>
          <p:cNvSpPr/>
          <p:nvPr/>
        </p:nvSpPr>
        <p:spPr>
          <a:xfrm>
            <a:off x="2203154" y="170530"/>
            <a:ext cx="1080000" cy="1080000"/>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4" name="Rectangle : coins arrondis 23">
            <a:hlinkClick r:id="rId8" action="ppaction://hlinksldjump"/>
            <a:extLst>
              <a:ext uri="{FF2B5EF4-FFF2-40B4-BE49-F238E27FC236}">
                <a16:creationId xmlns:a16="http://schemas.microsoft.com/office/drawing/2014/main" id="{8C154339-D313-4CEA-9E41-BC43DF7EA55A}"/>
              </a:ext>
            </a:extLst>
          </p:cNvPr>
          <p:cNvSpPr/>
          <p:nvPr/>
        </p:nvSpPr>
        <p:spPr>
          <a:xfrm>
            <a:off x="61531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Retour</a:t>
            </a:r>
            <a:endParaRPr lang="fr-CH"/>
          </a:p>
        </p:txBody>
      </p:sp>
    </p:spTree>
    <p:extLst>
      <p:ext uri="{BB962C8B-B14F-4D97-AF65-F5344CB8AC3E}">
        <p14:creationId xmlns:p14="http://schemas.microsoft.com/office/powerpoint/2010/main" val="33080574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7"/>
                                        </p:tgtEl>
                                        <p:attrNameLst>
                                          <p:attrName>fillcolor</p:attrName>
                                        </p:attrNameLst>
                                      </p:cBhvr>
                                      <p:to>
                                        <a:srgbClr val="FF0000"/>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grpId="0" nodeType="clickEffect">
                                  <p:stCondLst>
                                    <p:cond delay="0"/>
                                  </p:stCondLst>
                                  <p:childTnLst>
                                    <p:animClr clrSpc="rgb" dir="cw">
                                      <p:cBhvr>
                                        <p:cTn id="20" dur="2000" fill="hold"/>
                                        <p:tgtEl>
                                          <p:spTgt spid="6"/>
                                        </p:tgtEl>
                                        <p:attrNameLst>
                                          <p:attrName>fillcolor</p:attrName>
                                        </p:attrNameLst>
                                      </p:cBhvr>
                                      <p:to>
                                        <a:srgbClr val="70AD47"/>
                                      </p:to>
                                    </p:animClr>
                                    <p:set>
                                      <p:cBhvr>
                                        <p:cTn id="21" dur="2000" fill="hold"/>
                                        <p:tgtEl>
                                          <p:spTgt spid="6"/>
                                        </p:tgtEl>
                                        <p:attrNameLst>
                                          <p:attrName>fill.type</p:attrName>
                                        </p:attrNameLst>
                                      </p:cBhvr>
                                      <p:to>
                                        <p:strVal val="solid"/>
                                      </p:to>
                                    </p:set>
                                    <p:set>
                                      <p:cBhvr>
                                        <p:cTn id="22"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8"/>
                                        </p:tgtEl>
                                        <p:attrNameLst>
                                          <p:attrName>fillcolor</p:attrName>
                                        </p:attrNameLst>
                                      </p:cBhvr>
                                      <p:to>
                                        <a:srgbClr val="70AD47"/>
                                      </p:to>
                                    </p:animClr>
                                    <p:set>
                                      <p:cBhvr>
                                        <p:cTn id="28" dur="2000" fill="hold"/>
                                        <p:tgtEl>
                                          <p:spTgt spid="8"/>
                                        </p:tgtEl>
                                        <p:attrNameLst>
                                          <p:attrName>fill.type</p:attrName>
                                        </p:attrNameLst>
                                      </p:cBhvr>
                                      <p:to>
                                        <p:strVal val="solid"/>
                                      </p:to>
                                    </p:set>
                                    <p:set>
                                      <p:cBhvr>
                                        <p:cTn id="29"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0" restart="whenNotActive" fill="hold" evtFilter="cancelBubble" nodeType="interactiveSeq">
                <p:stCondLst>
                  <p:cond evt="onClick" delay="0">
                    <p:tgtEl>
                      <p:spTgt spid="9"/>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grpId="0" nodeType="clickEffect">
                                  <p:stCondLst>
                                    <p:cond delay="0"/>
                                  </p:stCondLst>
                                  <p:childTnLst>
                                    <p:animClr clrSpc="rgb" dir="cw">
                                      <p:cBhvr>
                                        <p:cTn id="34" dur="2000" fill="hold"/>
                                        <p:tgtEl>
                                          <p:spTgt spid="9"/>
                                        </p:tgtEl>
                                        <p:attrNameLst>
                                          <p:attrName>fillcolor</p:attrName>
                                        </p:attrNameLst>
                                      </p:cBhvr>
                                      <p:to>
                                        <a:srgbClr val="FF0000"/>
                                      </p:to>
                                    </p:animClr>
                                    <p:set>
                                      <p:cBhvr>
                                        <p:cTn id="35" dur="2000" fill="hold"/>
                                        <p:tgtEl>
                                          <p:spTgt spid="9"/>
                                        </p:tgtEl>
                                        <p:attrNameLst>
                                          <p:attrName>fill.type</p:attrName>
                                        </p:attrNameLst>
                                      </p:cBhvr>
                                      <p:to>
                                        <p:strVal val="solid"/>
                                      </p:to>
                                    </p:set>
                                    <p:set>
                                      <p:cBhvr>
                                        <p:cTn id="36"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4"/>
                                        </p:tgtEl>
                                        <p:attrNameLst>
                                          <p:attrName>fillcolor</p:attrName>
                                        </p:attrNameLst>
                                      </p:cBhvr>
                                      <p:to>
                                        <a:srgbClr val="70AD47"/>
                                      </p:to>
                                    </p:animClr>
                                    <p:set>
                                      <p:cBhvr>
                                        <p:cTn id="42" dur="2000" fill="hold"/>
                                        <p:tgtEl>
                                          <p:spTgt spid="4"/>
                                        </p:tgtEl>
                                        <p:attrNameLst>
                                          <p:attrName>fill.type</p:attrName>
                                        </p:attrNameLst>
                                      </p:cBhvr>
                                      <p:to>
                                        <p:strVal val="solid"/>
                                      </p:to>
                                    </p:set>
                                    <p:set>
                                      <p:cBhvr>
                                        <p:cTn id="43"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939D36-2F81-4593-A01D-0E398456C555}"/>
              </a:ext>
            </a:extLst>
          </p:cNvPr>
          <p:cNvSpPr>
            <a:spLocks noGrp="1"/>
          </p:cNvSpPr>
          <p:nvPr>
            <p:ph type="title"/>
          </p:nvPr>
        </p:nvSpPr>
        <p:spPr>
          <a:xfrm>
            <a:off x="3343531" y="555204"/>
            <a:ext cx="8856217" cy="695326"/>
          </a:xfrm>
        </p:spPr>
        <p:txBody>
          <a:bodyPr/>
          <a:lstStyle/>
          <a:p>
            <a:r>
              <a:rPr lang="fr-FR"/>
              <a:t>Rédiger la bonne réponse : Exemple</a:t>
            </a:r>
            <a:endParaRPr lang="fr-CH"/>
          </a:p>
        </p:txBody>
      </p:sp>
      <p:sp>
        <p:nvSpPr>
          <p:cNvPr id="5" name="Rectangle 4">
            <a:extLst>
              <a:ext uri="{FF2B5EF4-FFF2-40B4-BE49-F238E27FC236}">
                <a16:creationId xmlns:a16="http://schemas.microsoft.com/office/drawing/2014/main" id="{19F31C4B-8DC0-4791-9084-2C2DB259889B}"/>
              </a:ext>
            </a:extLst>
          </p:cNvPr>
          <p:cNvSpPr/>
          <p:nvPr/>
        </p:nvSpPr>
        <p:spPr>
          <a:xfrm>
            <a:off x="2599981" y="1328409"/>
            <a:ext cx="7546555" cy="461665"/>
          </a:xfrm>
          <a:prstGeom prst="rect">
            <a:avLst/>
          </a:prstGeom>
        </p:spPr>
        <p:txBody>
          <a:bodyPr wrap="square">
            <a:spAutoFit/>
          </a:bodyPr>
          <a:lstStyle/>
          <a:p>
            <a:r>
              <a:rPr lang="fr-CH" sz="2400" b="1" u="sng"/>
              <a:t>Une bonne réponse devrait ressembler aux distracteurs: </a:t>
            </a:r>
            <a:endParaRPr lang="fr-CH" sz="2400"/>
          </a:p>
        </p:txBody>
      </p:sp>
      <p:sp>
        <p:nvSpPr>
          <p:cNvPr id="7" name="rect2">
            <a:extLst>
              <a:ext uri="{FF2B5EF4-FFF2-40B4-BE49-F238E27FC236}">
                <a16:creationId xmlns:a16="http://schemas.microsoft.com/office/drawing/2014/main" id="{BC4044AB-85D9-454C-827D-BDFCB5D183C6}"/>
              </a:ext>
            </a:extLst>
          </p:cNvPr>
          <p:cNvSpPr/>
          <p:nvPr/>
        </p:nvSpPr>
        <p:spPr>
          <a:xfrm>
            <a:off x="6672404" y="2030191"/>
            <a:ext cx="5302931" cy="3302097"/>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2400" b="1">
                <a:solidFill>
                  <a:schemeClr val="tx1"/>
                </a:solidFill>
              </a:rPr>
              <a:t> Qu’est-ce que le montant auquel un vendeur est payé moins son coût ?</a:t>
            </a:r>
            <a:endParaRPr lang="fr-CH" sz="2400">
              <a:solidFill>
                <a:schemeClr val="tx1"/>
              </a:solidFill>
            </a:endParaRPr>
          </a:p>
          <a:p>
            <a:pPr lvl="1"/>
            <a:r>
              <a:rPr lang="fr-CH" sz="2800">
                <a:solidFill>
                  <a:schemeClr val="tx1"/>
                </a:solidFill>
              </a:rPr>
              <a:t>A) </a:t>
            </a:r>
            <a:r>
              <a:rPr lang="fr-CH" sz="2400">
                <a:solidFill>
                  <a:schemeClr val="tx1"/>
                </a:solidFill>
              </a:rPr>
              <a:t>Le surplus du consommateur</a:t>
            </a:r>
          </a:p>
          <a:p>
            <a:pPr lvl="1"/>
            <a:r>
              <a:rPr lang="fr-CH" sz="2400">
                <a:solidFill>
                  <a:schemeClr val="tx1"/>
                </a:solidFill>
              </a:rPr>
              <a:t>B) Le surplus du producteur</a:t>
            </a:r>
          </a:p>
          <a:p>
            <a:pPr lvl="1"/>
            <a:r>
              <a:rPr lang="fr-CH" sz="2400">
                <a:solidFill>
                  <a:schemeClr val="tx1"/>
                </a:solidFill>
              </a:rPr>
              <a:t>C) Le bénéfice net</a:t>
            </a:r>
          </a:p>
          <a:p>
            <a:pPr lvl="1"/>
            <a:r>
              <a:rPr lang="fr-CH" sz="2400">
                <a:solidFill>
                  <a:schemeClr val="tx1"/>
                </a:solidFill>
              </a:rPr>
              <a:t>D) L’excédent net d’exploitation</a:t>
            </a:r>
          </a:p>
          <a:p>
            <a:endParaRPr lang="fr-CH">
              <a:solidFill>
                <a:schemeClr val="tx1"/>
              </a:solidFill>
            </a:endParaRPr>
          </a:p>
        </p:txBody>
      </p:sp>
      <p:sp>
        <p:nvSpPr>
          <p:cNvPr id="9" name="recta1">
            <a:extLst>
              <a:ext uri="{FF2B5EF4-FFF2-40B4-BE49-F238E27FC236}">
                <a16:creationId xmlns:a16="http://schemas.microsoft.com/office/drawing/2014/main" id="{5006851B-A530-48A3-A1DB-1CF23057D40A}"/>
              </a:ext>
            </a:extLst>
          </p:cNvPr>
          <p:cNvSpPr/>
          <p:nvPr/>
        </p:nvSpPr>
        <p:spPr>
          <a:xfrm>
            <a:off x="216665" y="2058581"/>
            <a:ext cx="4020027" cy="3273708"/>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2400" b="1">
                <a:solidFill>
                  <a:schemeClr val="tx1"/>
                </a:solidFill>
              </a:rPr>
              <a:t> </a:t>
            </a:r>
            <a:endParaRPr lang="fr-CH" sz="2400">
              <a:solidFill>
                <a:schemeClr val="tx1"/>
              </a:solidFill>
            </a:endParaRPr>
          </a:p>
          <a:p>
            <a:r>
              <a:rPr lang="fr-CH" sz="2400" b="1">
                <a:solidFill>
                  <a:schemeClr val="tx1"/>
                </a:solidFill>
              </a:rPr>
              <a:t>Sur le célèbre tableau de Léonard de Vinci, la Joconde a…</a:t>
            </a:r>
          </a:p>
          <a:p>
            <a:endParaRPr lang="fr-CH" sz="2400">
              <a:solidFill>
                <a:schemeClr val="tx1"/>
              </a:solidFill>
            </a:endParaRPr>
          </a:p>
          <a:p>
            <a:pPr lvl="1"/>
            <a:r>
              <a:rPr lang="fr-CH" sz="2400">
                <a:solidFill>
                  <a:schemeClr val="tx1"/>
                </a:solidFill>
              </a:rPr>
              <a:t>A) Une courte frange</a:t>
            </a:r>
          </a:p>
          <a:p>
            <a:pPr lvl="1"/>
            <a:r>
              <a:rPr lang="fr-CH" sz="2400">
                <a:solidFill>
                  <a:schemeClr val="tx1"/>
                </a:solidFill>
              </a:rPr>
              <a:t>B) La bouche fermée</a:t>
            </a:r>
          </a:p>
          <a:p>
            <a:pPr lvl="1"/>
            <a:r>
              <a:rPr lang="fr-CH" sz="2400">
                <a:solidFill>
                  <a:schemeClr val="tx1"/>
                </a:solidFill>
              </a:rPr>
              <a:t>C) Les oreilles décollées</a:t>
            </a:r>
          </a:p>
          <a:p>
            <a:pPr lvl="1"/>
            <a:r>
              <a:rPr lang="fr-CH" sz="2400">
                <a:solidFill>
                  <a:schemeClr val="tx1"/>
                </a:solidFill>
              </a:rPr>
              <a:t>D) Les yeux bleus</a:t>
            </a:r>
          </a:p>
          <a:p>
            <a:endParaRPr lang="fr-CH">
              <a:solidFill>
                <a:schemeClr val="tx1"/>
              </a:solidFill>
            </a:endParaRPr>
          </a:p>
        </p:txBody>
      </p:sp>
      <p:pic>
        <p:nvPicPr>
          <p:cNvPr id="11" name="Image 10" descr="Une image contenant horloge, signe, dessin&#10;&#10;Description générée automatiquement">
            <a:hlinkClick r:id="rId2" action="ppaction://hlinksldjump"/>
            <a:extLst>
              <a:ext uri="{FF2B5EF4-FFF2-40B4-BE49-F238E27FC236}">
                <a16:creationId xmlns:a16="http://schemas.microsoft.com/office/drawing/2014/main" id="{2DF6F952-BB09-46A0-8074-BE55D986A0F4}"/>
              </a:ext>
            </a:extLst>
          </p:cNvPr>
          <p:cNvPicPr>
            <a:picLocks noChangeAspect="1"/>
          </p:cNvPicPr>
          <p:nvPr/>
        </p:nvPicPr>
        <p:blipFill rotWithShape="1">
          <a:blip r:embed="rId3">
            <a:extLst>
              <a:ext uri="{28A0092B-C50C-407E-A947-70E740481C1C}">
                <a14:useLocalDpi xmlns:a14="http://schemas.microsoft.com/office/drawing/2010/main" val="0"/>
              </a:ext>
            </a:extLst>
          </a:blip>
          <a:srcRect b="7415"/>
          <a:stretch/>
        </p:blipFill>
        <p:spPr>
          <a:xfrm>
            <a:off x="2344866" y="182806"/>
            <a:ext cx="796575" cy="1043293"/>
          </a:xfrm>
          <a:prstGeom prst="rect">
            <a:avLst/>
          </a:prstGeom>
        </p:spPr>
      </p:pic>
      <p:sp>
        <p:nvSpPr>
          <p:cNvPr id="12" name="Rectangle 11">
            <a:extLst>
              <a:ext uri="{FF2B5EF4-FFF2-40B4-BE49-F238E27FC236}">
                <a16:creationId xmlns:a16="http://schemas.microsoft.com/office/drawing/2014/main" id="{A195D163-6ED0-4525-9DD5-5E75B49F1AA0}"/>
              </a:ext>
            </a:extLst>
          </p:cNvPr>
          <p:cNvSpPr/>
          <p:nvPr/>
        </p:nvSpPr>
        <p:spPr>
          <a:xfrm>
            <a:off x="2203154" y="170530"/>
            <a:ext cx="1080000" cy="1080000"/>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 coins arrondis 9">
            <a:hlinkClick r:id="rId4" action="ppaction://hlinksldjump"/>
            <a:extLst>
              <a:ext uri="{FF2B5EF4-FFF2-40B4-BE49-F238E27FC236}">
                <a16:creationId xmlns:a16="http://schemas.microsoft.com/office/drawing/2014/main" id="{0C67A72E-23CB-49D7-B9B5-F7BB7B0DA093}"/>
              </a:ext>
            </a:extLst>
          </p:cNvPr>
          <p:cNvSpPr/>
          <p:nvPr/>
        </p:nvSpPr>
        <p:spPr>
          <a:xfrm>
            <a:off x="61531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Retour</a:t>
            </a:r>
            <a:endParaRPr lang="fr-CH"/>
          </a:p>
        </p:txBody>
      </p:sp>
      <p:sp>
        <p:nvSpPr>
          <p:cNvPr id="14" name="Organigramme : a">
            <a:extLst>
              <a:ext uri="{FF2B5EF4-FFF2-40B4-BE49-F238E27FC236}">
                <a16:creationId xmlns:a16="http://schemas.microsoft.com/office/drawing/2014/main" id="{68121019-622D-49FD-B540-91B9C6BBEFA0}"/>
              </a:ext>
            </a:extLst>
          </p:cNvPr>
          <p:cNvSpPr/>
          <p:nvPr/>
        </p:nvSpPr>
        <p:spPr>
          <a:xfrm>
            <a:off x="4820713" y="2276126"/>
            <a:ext cx="1275288" cy="61941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Proche des distracteurs </a:t>
            </a:r>
            <a:endParaRPr lang="fr-CH">
              <a:solidFill>
                <a:schemeClr val="tx1"/>
              </a:solidFill>
            </a:endParaRPr>
          </a:p>
        </p:txBody>
      </p:sp>
      <p:sp>
        <p:nvSpPr>
          <p:cNvPr id="17" name="Organigramme : Procédé 16">
            <a:extLst>
              <a:ext uri="{FF2B5EF4-FFF2-40B4-BE49-F238E27FC236}">
                <a16:creationId xmlns:a16="http://schemas.microsoft.com/office/drawing/2014/main" id="{F68B0B30-DDA1-409A-933D-70B10E8DC867}"/>
              </a:ext>
            </a:extLst>
          </p:cNvPr>
          <p:cNvSpPr/>
          <p:nvPr/>
        </p:nvSpPr>
        <p:spPr>
          <a:xfrm>
            <a:off x="4816904" y="3402962"/>
            <a:ext cx="1275288" cy="781010"/>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Exacte sans ambiguïté</a:t>
            </a:r>
            <a:endParaRPr lang="fr-CH">
              <a:solidFill>
                <a:schemeClr val="tx1"/>
              </a:solidFill>
            </a:endParaRPr>
          </a:p>
        </p:txBody>
      </p:sp>
      <p:pic>
        <p:nvPicPr>
          <p:cNvPr id="18" name="Image 17" descr="Une image contenant stationnaire, vert, jaune, plastique&#10;&#10;Description générée automatiquement">
            <a:extLst>
              <a:ext uri="{FF2B5EF4-FFF2-40B4-BE49-F238E27FC236}">
                <a16:creationId xmlns:a16="http://schemas.microsoft.com/office/drawing/2014/main" id="{079AB2AB-AAF2-4D89-996A-37C3EE2DB6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2192" y="3354001"/>
            <a:ext cx="781010" cy="781010"/>
          </a:xfrm>
          <a:prstGeom prst="rect">
            <a:avLst/>
          </a:prstGeom>
        </p:spPr>
      </p:pic>
      <p:sp>
        <p:nvSpPr>
          <p:cNvPr id="20" name="Organigramme : Procédé 19">
            <a:extLst>
              <a:ext uri="{FF2B5EF4-FFF2-40B4-BE49-F238E27FC236}">
                <a16:creationId xmlns:a16="http://schemas.microsoft.com/office/drawing/2014/main" id="{031FCF71-E897-4CA6-94CA-EE351A6DF3BC}"/>
              </a:ext>
            </a:extLst>
          </p:cNvPr>
          <p:cNvSpPr/>
          <p:nvPr/>
        </p:nvSpPr>
        <p:spPr>
          <a:xfrm>
            <a:off x="4820713" y="4593475"/>
            <a:ext cx="1275288" cy="61941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Non déductible</a:t>
            </a:r>
            <a:endParaRPr lang="fr-CH">
              <a:solidFill>
                <a:schemeClr val="tx1"/>
              </a:solidFill>
            </a:endParaRPr>
          </a:p>
        </p:txBody>
      </p:sp>
      <p:pic>
        <p:nvPicPr>
          <p:cNvPr id="23" name="Image 22" descr="Une image contenant stationnaire, vert, jaune, plastique&#10;&#10;Description générée automatiquement">
            <a:extLst>
              <a:ext uri="{FF2B5EF4-FFF2-40B4-BE49-F238E27FC236}">
                <a16:creationId xmlns:a16="http://schemas.microsoft.com/office/drawing/2014/main" id="{727EF9E1-61F4-4058-8DA7-2544D1450D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5894" y="3402962"/>
            <a:ext cx="781010" cy="781010"/>
          </a:xfrm>
          <a:prstGeom prst="rect">
            <a:avLst/>
          </a:prstGeom>
        </p:spPr>
      </p:pic>
      <p:pic>
        <p:nvPicPr>
          <p:cNvPr id="22" name="Image 21" descr="Une image contenant stationnaire, vert, jaune, plastique&#10;&#10;Description générée automatiquement">
            <a:extLst>
              <a:ext uri="{FF2B5EF4-FFF2-40B4-BE49-F238E27FC236}">
                <a16:creationId xmlns:a16="http://schemas.microsoft.com/office/drawing/2014/main" id="{FE21127D-C887-4CB6-B640-EE729DDC76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103" y="2276126"/>
            <a:ext cx="781010" cy="781010"/>
          </a:xfrm>
          <a:prstGeom prst="rect">
            <a:avLst/>
          </a:prstGeom>
        </p:spPr>
      </p:pic>
      <p:pic>
        <p:nvPicPr>
          <p:cNvPr id="24" name="Image 23" descr="Une image contenant stationnaire, vert, jaune, plastique&#10;&#10;Description générée automatiquement">
            <a:extLst>
              <a:ext uri="{FF2B5EF4-FFF2-40B4-BE49-F238E27FC236}">
                <a16:creationId xmlns:a16="http://schemas.microsoft.com/office/drawing/2014/main" id="{243E5BA3-20D7-4A75-9C0F-13CF7403A5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2170" y="2199577"/>
            <a:ext cx="781010" cy="781010"/>
          </a:xfrm>
          <a:prstGeom prst="rect">
            <a:avLst/>
          </a:prstGeom>
        </p:spPr>
      </p:pic>
      <p:pic>
        <p:nvPicPr>
          <p:cNvPr id="25" name="Image 24" descr="Une image contenant stationnaire, vert, jaune, plastique&#10;&#10;Description générée automatiquement">
            <a:extLst>
              <a:ext uri="{FF2B5EF4-FFF2-40B4-BE49-F238E27FC236}">
                <a16:creationId xmlns:a16="http://schemas.microsoft.com/office/drawing/2014/main" id="{4432D7FB-8B39-4A95-8D5F-3CEF82CF1A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2170" y="4459464"/>
            <a:ext cx="781010" cy="781010"/>
          </a:xfrm>
          <a:prstGeom prst="rect">
            <a:avLst/>
          </a:prstGeom>
        </p:spPr>
      </p:pic>
      <p:pic>
        <p:nvPicPr>
          <p:cNvPr id="26" name="Image 25" descr="Une image contenant dessin&#10;&#10;Description générée automatiquement">
            <a:extLst>
              <a:ext uri="{FF2B5EF4-FFF2-40B4-BE49-F238E27FC236}">
                <a16:creationId xmlns:a16="http://schemas.microsoft.com/office/drawing/2014/main" id="{FFD8534E-9F15-4F73-99FE-58DB674EEA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5894" y="4498988"/>
            <a:ext cx="808383" cy="808383"/>
          </a:xfrm>
          <a:prstGeom prst="rect">
            <a:avLst/>
          </a:prstGeom>
        </p:spPr>
      </p:pic>
      <p:sp>
        <p:nvSpPr>
          <p:cNvPr id="19" name="Rectangle : coins arrondis 18">
            <a:hlinkClick r:id="rId2" action="ppaction://hlinksldjump"/>
            <a:extLst>
              <a:ext uri="{FF2B5EF4-FFF2-40B4-BE49-F238E27FC236}">
                <a16:creationId xmlns:a16="http://schemas.microsoft.com/office/drawing/2014/main" id="{B9A5B596-7DEB-4692-8322-FAF51276596E}"/>
              </a:ext>
            </a:extLst>
          </p:cNvPr>
          <p:cNvSpPr/>
          <p:nvPr/>
        </p:nvSpPr>
        <p:spPr>
          <a:xfrm>
            <a:off x="7577483" y="619117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Théorie</a:t>
            </a:r>
            <a:endParaRPr lang="fr-CH"/>
          </a:p>
        </p:txBody>
      </p:sp>
    </p:spTree>
    <p:extLst>
      <p:ext uri="{BB962C8B-B14F-4D97-AF65-F5344CB8AC3E}">
        <p14:creationId xmlns:p14="http://schemas.microsoft.com/office/powerpoint/2010/main" val="266379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7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6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32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420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3" presetClass="emph" presetSubtype="2" fill="hold" nodeType="clickEffect">
                                  <p:stCondLst>
                                    <p:cond delay="0"/>
                                  </p:stCondLst>
                                  <p:childTnLst>
                                    <p:animClr clrSpc="rgb" dir="cw">
                                      <p:cBhvr override="childStyle">
                                        <p:cTn id="33" dur="2000" fill="hold"/>
                                        <p:tgtEl>
                                          <p:spTgt spid="9">
                                            <p:txEl>
                                              <p:pRg st="4" end="4"/>
                                            </p:txEl>
                                          </p:spTgt>
                                        </p:tgtEl>
                                        <p:attrNameLst>
                                          <p:attrName>style.color</p:attrName>
                                        </p:attrNameLst>
                                      </p:cBhvr>
                                      <p:to>
                                        <a:srgbClr val="538135"/>
                                      </p:to>
                                    </p:animClr>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3" presetClass="emph" presetSubtype="2" fill="hold" nodeType="clickEffect">
                                  <p:stCondLst>
                                    <p:cond delay="0"/>
                                  </p:stCondLst>
                                  <p:childTnLst>
                                    <p:animClr clrSpc="rgb" dir="cw">
                                      <p:cBhvr override="childStyle">
                                        <p:cTn id="38" dur="2000" fill="hold"/>
                                        <p:tgtEl>
                                          <p:spTgt spid="7">
                                            <p:txEl>
                                              <p:pRg st="3" end="3"/>
                                            </p:txEl>
                                          </p:spTgt>
                                        </p:tgtEl>
                                        <p:attrNameLst>
                                          <p:attrName>style.color</p:attrName>
                                        </p:attrNameLst>
                                      </p:cBhvr>
                                      <p:to>
                                        <a:srgbClr val="00B050"/>
                                      </p:to>
                                    </p:animClr>
                                  </p:childTnLst>
                                </p:cTn>
                              </p:par>
                            </p:childTnLst>
                          </p:cTn>
                        </p:par>
                      </p:childTnLst>
                    </p:cTn>
                  </p:par>
                </p:childTnLst>
              </p:cTn>
              <p:nextCondLst>
                <p:cond evt="onClick" delay="0">
                  <p:tgtEl>
                    <p:spTgt spid="7"/>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rganigramme : Procédé 16">
            <a:extLst>
              <a:ext uri="{FF2B5EF4-FFF2-40B4-BE49-F238E27FC236}">
                <a16:creationId xmlns:a16="http://schemas.microsoft.com/office/drawing/2014/main" id="{D53C6950-98BF-47A2-9ADC-46D3BA97CA57}"/>
              </a:ext>
            </a:extLst>
          </p:cNvPr>
          <p:cNvSpPr/>
          <p:nvPr/>
        </p:nvSpPr>
        <p:spPr>
          <a:xfrm>
            <a:off x="7017744" y="2077150"/>
            <a:ext cx="3860932" cy="850723"/>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D) Un distracteur beaucoup plus long que les autres et beaucoup plus précis</a:t>
            </a:r>
            <a:endParaRPr lang="fr-CH">
              <a:solidFill>
                <a:schemeClr val="tx1"/>
              </a:solidFill>
            </a:endParaRPr>
          </a:p>
        </p:txBody>
      </p:sp>
      <p:sp>
        <p:nvSpPr>
          <p:cNvPr id="13" name="Organigramme : a">
            <a:extLst>
              <a:ext uri="{FF2B5EF4-FFF2-40B4-BE49-F238E27FC236}">
                <a16:creationId xmlns:a16="http://schemas.microsoft.com/office/drawing/2014/main" id="{730CFB2F-1A9F-4E6E-BA18-1FDC2A5EFE17}"/>
              </a:ext>
            </a:extLst>
          </p:cNvPr>
          <p:cNvSpPr/>
          <p:nvPr/>
        </p:nvSpPr>
        <p:spPr>
          <a:xfrm>
            <a:off x="575095" y="2214389"/>
            <a:ext cx="3897754" cy="581615"/>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A) Un distracteur humoristique</a:t>
            </a:r>
            <a:endParaRPr lang="fr-CH">
              <a:solidFill>
                <a:schemeClr val="tx1"/>
              </a:solidFill>
            </a:endParaRPr>
          </a:p>
        </p:txBody>
      </p:sp>
      <p:sp>
        <p:nvSpPr>
          <p:cNvPr id="2" name="Titre 1">
            <a:extLst>
              <a:ext uri="{FF2B5EF4-FFF2-40B4-BE49-F238E27FC236}">
                <a16:creationId xmlns:a16="http://schemas.microsoft.com/office/drawing/2014/main" id="{A00A6AC1-2D40-460A-9439-B1B87F3BC47E}"/>
              </a:ext>
            </a:extLst>
          </p:cNvPr>
          <p:cNvSpPr>
            <a:spLocks noGrp="1"/>
          </p:cNvSpPr>
          <p:nvPr>
            <p:ph type="title"/>
          </p:nvPr>
        </p:nvSpPr>
        <p:spPr>
          <a:xfrm>
            <a:off x="3386540" y="552450"/>
            <a:ext cx="6151033" cy="695326"/>
          </a:xfrm>
        </p:spPr>
        <p:txBody>
          <a:bodyPr>
            <a:normAutofit fontScale="90000"/>
          </a:bodyPr>
          <a:lstStyle/>
          <a:p>
            <a:r>
              <a:rPr lang="fr-FR" sz="3200"/>
              <a:t>Qu’est-ce qu’un bon distracteur?</a:t>
            </a:r>
            <a:br>
              <a:rPr lang="fr-FR" sz="3200" u="sng"/>
            </a:br>
            <a:endParaRPr lang="fr-CH"/>
          </a:p>
        </p:txBody>
      </p:sp>
      <p:sp>
        <p:nvSpPr>
          <p:cNvPr id="14" name="Organigramme : C">
            <a:extLst>
              <a:ext uri="{FF2B5EF4-FFF2-40B4-BE49-F238E27FC236}">
                <a16:creationId xmlns:a16="http://schemas.microsoft.com/office/drawing/2014/main" id="{3EF8AB41-86A8-4DD2-8CFC-99D249F14FAF}"/>
              </a:ext>
            </a:extLst>
          </p:cNvPr>
          <p:cNvSpPr/>
          <p:nvPr/>
        </p:nvSpPr>
        <p:spPr>
          <a:xfrm>
            <a:off x="575094" y="3061700"/>
            <a:ext cx="3897754" cy="695052"/>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C) Un distracteur ambigu</a:t>
            </a:r>
            <a:endParaRPr lang="fr-CH">
              <a:solidFill>
                <a:schemeClr val="tx1"/>
              </a:solidFill>
            </a:endParaRPr>
          </a:p>
        </p:txBody>
      </p:sp>
      <p:sp>
        <p:nvSpPr>
          <p:cNvPr id="15" name="Organigramme : B">
            <a:extLst>
              <a:ext uri="{FF2B5EF4-FFF2-40B4-BE49-F238E27FC236}">
                <a16:creationId xmlns:a16="http://schemas.microsoft.com/office/drawing/2014/main" id="{3157572F-6396-4C92-9028-11AEEB90F15E}"/>
              </a:ext>
            </a:extLst>
          </p:cNvPr>
          <p:cNvSpPr/>
          <p:nvPr/>
        </p:nvSpPr>
        <p:spPr>
          <a:xfrm>
            <a:off x="575095" y="4003999"/>
            <a:ext cx="3897754" cy="695325"/>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B) Un distracteur proche de la bonne réponse </a:t>
            </a:r>
            <a:endParaRPr lang="fr-CH">
              <a:solidFill>
                <a:schemeClr val="tx1"/>
              </a:solidFill>
            </a:endParaRPr>
          </a:p>
        </p:txBody>
      </p:sp>
      <p:sp>
        <p:nvSpPr>
          <p:cNvPr id="8" name="Organigramme : Procédé 7">
            <a:extLst>
              <a:ext uri="{FF2B5EF4-FFF2-40B4-BE49-F238E27FC236}">
                <a16:creationId xmlns:a16="http://schemas.microsoft.com/office/drawing/2014/main" id="{46B2424F-9822-461C-AF3D-40ACF245EBF1}"/>
              </a:ext>
            </a:extLst>
          </p:cNvPr>
          <p:cNvSpPr/>
          <p:nvPr/>
        </p:nvSpPr>
        <p:spPr>
          <a:xfrm>
            <a:off x="7017745" y="3162273"/>
            <a:ext cx="3860932" cy="580505"/>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E) Un distracteur qui fournit un indice sur la bonne réponse</a:t>
            </a:r>
            <a:endParaRPr lang="fr-CH">
              <a:solidFill>
                <a:schemeClr val="tx1"/>
              </a:solidFill>
            </a:endParaRPr>
          </a:p>
        </p:txBody>
      </p:sp>
      <p:sp>
        <p:nvSpPr>
          <p:cNvPr id="9" name="Organigramme : B">
            <a:extLst>
              <a:ext uri="{FF2B5EF4-FFF2-40B4-BE49-F238E27FC236}">
                <a16:creationId xmlns:a16="http://schemas.microsoft.com/office/drawing/2014/main" id="{589FF505-2897-4DE2-A8C2-6757F3BEB39B}"/>
              </a:ext>
            </a:extLst>
          </p:cNvPr>
          <p:cNvSpPr/>
          <p:nvPr/>
        </p:nvSpPr>
        <p:spPr>
          <a:xfrm>
            <a:off x="6944400" y="4014027"/>
            <a:ext cx="3860932" cy="695325"/>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F) Une déclaration incorrecte qui peut sembler juste pour l’étudiant</a:t>
            </a:r>
            <a:endParaRPr lang="fr-CH">
              <a:solidFill>
                <a:schemeClr val="tx1"/>
              </a:solidFill>
            </a:endParaRPr>
          </a:p>
        </p:txBody>
      </p:sp>
      <p:sp>
        <p:nvSpPr>
          <p:cNvPr id="10" name="Rectangle : coins arrondis 9">
            <a:hlinkClick r:id="rId2" action="ppaction://hlinksldjump"/>
            <a:extLst>
              <a:ext uri="{FF2B5EF4-FFF2-40B4-BE49-F238E27FC236}">
                <a16:creationId xmlns:a16="http://schemas.microsoft.com/office/drawing/2014/main" id="{6F6939BB-7E2E-4063-BBE7-69223B077116}"/>
              </a:ext>
            </a:extLst>
          </p:cNvPr>
          <p:cNvSpPr/>
          <p:nvPr/>
        </p:nvSpPr>
        <p:spPr>
          <a:xfrm>
            <a:off x="8119538" y="6088115"/>
            <a:ext cx="1574799" cy="54916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Exemple</a:t>
            </a:r>
            <a:endParaRPr lang="fr-CH">
              <a:solidFill>
                <a:sysClr val="windowText" lastClr="000000"/>
              </a:solidFill>
            </a:endParaRPr>
          </a:p>
        </p:txBody>
      </p:sp>
      <p:sp>
        <p:nvSpPr>
          <p:cNvPr id="12" name="corrigé">
            <a:extLst>
              <a:ext uri="{FF2B5EF4-FFF2-40B4-BE49-F238E27FC236}">
                <a16:creationId xmlns:a16="http://schemas.microsoft.com/office/drawing/2014/main" id="{5BF6F5F2-5DED-4506-ADD0-43EE32DC0C44}"/>
              </a:ext>
            </a:extLst>
          </p:cNvPr>
          <p:cNvSpPr/>
          <p:nvPr/>
        </p:nvSpPr>
        <p:spPr>
          <a:xfrm>
            <a:off x="8247587" y="4894469"/>
            <a:ext cx="2631089" cy="54916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Corrigé instantané</a:t>
            </a:r>
            <a:endParaRPr lang="fr-CH">
              <a:solidFill>
                <a:sysClr val="windowText" lastClr="000000"/>
              </a:solidFill>
            </a:endParaRPr>
          </a:p>
        </p:txBody>
      </p:sp>
      <p:pic>
        <p:nvPicPr>
          <p:cNvPr id="19" name="Image 18" descr="Une image contenant dessin&#10;&#10;Description générée automatiquement">
            <a:extLst>
              <a:ext uri="{FF2B5EF4-FFF2-40B4-BE49-F238E27FC236}">
                <a16:creationId xmlns:a16="http://schemas.microsoft.com/office/drawing/2014/main" id="{AE06A1DC-90FF-4B4A-8690-3606FCC87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7821" y="2077150"/>
            <a:ext cx="808383" cy="808383"/>
          </a:xfrm>
          <a:prstGeom prst="rect">
            <a:avLst/>
          </a:prstGeom>
        </p:spPr>
      </p:pic>
      <p:pic>
        <p:nvPicPr>
          <p:cNvPr id="20" name="Image 19" descr="Une image contenant dessin&#10;&#10;Description générée automatiquement">
            <a:extLst>
              <a:ext uri="{FF2B5EF4-FFF2-40B4-BE49-F238E27FC236}">
                <a16:creationId xmlns:a16="http://schemas.microsoft.com/office/drawing/2014/main" id="{941E1AA9-3D5E-4235-A6DC-22464B9C0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7820" y="2964433"/>
            <a:ext cx="808383" cy="808383"/>
          </a:xfrm>
          <a:prstGeom prst="rect">
            <a:avLst/>
          </a:prstGeom>
        </p:spPr>
      </p:pic>
      <p:pic>
        <p:nvPicPr>
          <p:cNvPr id="21" name="Image 20" descr="Une image contenant stationnaire, vert, jaune, plastique&#10;&#10;Description générée automatiquement">
            <a:extLst>
              <a:ext uri="{FF2B5EF4-FFF2-40B4-BE49-F238E27FC236}">
                <a16:creationId xmlns:a16="http://schemas.microsoft.com/office/drawing/2014/main" id="{221F218D-49AB-418F-8243-7CC17EAC1F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7820" y="3973289"/>
            <a:ext cx="781010" cy="781010"/>
          </a:xfrm>
          <a:prstGeom prst="rect">
            <a:avLst/>
          </a:prstGeom>
        </p:spPr>
      </p:pic>
      <p:pic>
        <p:nvPicPr>
          <p:cNvPr id="22" name="Image 21" descr="Une image contenant dessin&#10;&#10;Description générée automatiquement">
            <a:extLst>
              <a:ext uri="{FF2B5EF4-FFF2-40B4-BE49-F238E27FC236}">
                <a16:creationId xmlns:a16="http://schemas.microsoft.com/office/drawing/2014/main" id="{9E13E14E-7F1A-46AE-AF37-87A9710F1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8676" y="2098319"/>
            <a:ext cx="808383" cy="808383"/>
          </a:xfrm>
          <a:prstGeom prst="rect">
            <a:avLst/>
          </a:prstGeom>
        </p:spPr>
      </p:pic>
      <p:pic>
        <p:nvPicPr>
          <p:cNvPr id="23" name="Image 22" descr="Une image contenant dessin&#10;&#10;Description générée automatiquement">
            <a:extLst>
              <a:ext uri="{FF2B5EF4-FFF2-40B4-BE49-F238E27FC236}">
                <a16:creationId xmlns:a16="http://schemas.microsoft.com/office/drawing/2014/main" id="{BD367DBB-C706-4904-8709-1414E655E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8130" y="3061700"/>
            <a:ext cx="808383" cy="808383"/>
          </a:xfrm>
          <a:prstGeom prst="rect">
            <a:avLst/>
          </a:prstGeom>
        </p:spPr>
      </p:pic>
      <p:pic>
        <p:nvPicPr>
          <p:cNvPr id="24" name="Image 23" descr="Une image contenant stationnaire, vert, jaune, plastique&#10;&#10;Description générée automatiquement">
            <a:extLst>
              <a:ext uri="{FF2B5EF4-FFF2-40B4-BE49-F238E27FC236}">
                <a16:creationId xmlns:a16="http://schemas.microsoft.com/office/drawing/2014/main" id="{CA48229E-A517-4C54-AFF8-322EDF0A8E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816" y="4003999"/>
            <a:ext cx="781010" cy="781010"/>
          </a:xfrm>
          <a:prstGeom prst="rect">
            <a:avLst/>
          </a:prstGeom>
        </p:spPr>
      </p:pic>
      <p:pic>
        <p:nvPicPr>
          <p:cNvPr id="27" name="Image 26" descr="Une image contenant dessin, graffiti&#10;&#10;Description générée automatiquement">
            <a:hlinkClick r:id="rId2" action="ppaction://hlinksldjump"/>
            <a:extLst>
              <a:ext uri="{FF2B5EF4-FFF2-40B4-BE49-F238E27FC236}">
                <a16:creationId xmlns:a16="http://schemas.microsoft.com/office/drawing/2014/main" id="{C17D93EB-3AEB-4225-8FDD-1C1985E7F73B}"/>
              </a:ext>
            </a:extLst>
          </p:cNvPr>
          <p:cNvPicPr>
            <a:picLocks noChangeAspect="1"/>
          </p:cNvPicPr>
          <p:nvPr/>
        </p:nvPicPr>
        <p:blipFill rotWithShape="1">
          <a:blip r:embed="rId5">
            <a:extLst>
              <a:ext uri="{28A0092B-C50C-407E-A947-70E740481C1C}">
                <a14:useLocalDpi xmlns:a14="http://schemas.microsoft.com/office/drawing/2010/main" val="0"/>
              </a:ext>
            </a:extLst>
          </a:blip>
          <a:srcRect t="4286" b="32396"/>
          <a:stretch/>
        </p:blipFill>
        <p:spPr>
          <a:xfrm>
            <a:off x="2266027" y="331308"/>
            <a:ext cx="931522" cy="834382"/>
          </a:xfrm>
          <a:prstGeom prst="rect">
            <a:avLst/>
          </a:prstGeom>
        </p:spPr>
      </p:pic>
      <p:sp>
        <p:nvSpPr>
          <p:cNvPr id="28" name="Rectangle 27">
            <a:extLst>
              <a:ext uri="{FF2B5EF4-FFF2-40B4-BE49-F238E27FC236}">
                <a16:creationId xmlns:a16="http://schemas.microsoft.com/office/drawing/2014/main" id="{D59357A7-C5EF-4492-ADFC-628ABA4B4266}"/>
              </a:ext>
            </a:extLst>
          </p:cNvPr>
          <p:cNvSpPr/>
          <p:nvPr/>
        </p:nvSpPr>
        <p:spPr>
          <a:xfrm>
            <a:off x="2203154" y="170530"/>
            <a:ext cx="1080000" cy="1080000"/>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5" name="Rectangle : coins arrondis 24">
            <a:hlinkClick r:id="rId6" action="ppaction://hlinksldjump"/>
            <a:extLst>
              <a:ext uri="{FF2B5EF4-FFF2-40B4-BE49-F238E27FC236}">
                <a16:creationId xmlns:a16="http://schemas.microsoft.com/office/drawing/2014/main" id="{9A9110A8-149F-4155-9757-D8C40849139B}"/>
              </a:ext>
            </a:extLst>
          </p:cNvPr>
          <p:cNvSpPr/>
          <p:nvPr/>
        </p:nvSpPr>
        <p:spPr>
          <a:xfrm>
            <a:off x="61531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Retour</a:t>
            </a:r>
            <a:endParaRPr lang="fr-CH"/>
          </a:p>
        </p:txBody>
      </p:sp>
    </p:spTree>
    <p:extLst>
      <p:ext uri="{BB962C8B-B14F-4D97-AF65-F5344CB8AC3E}">
        <p14:creationId xmlns:p14="http://schemas.microsoft.com/office/powerpoint/2010/main" val="15541874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7200000" s="0" l="0"/>
                                      </p:by>
                                    </p:animClr>
                                    <p:animClr clrSpc="hsl" dir="cw">
                                      <p:cBhvr>
                                        <p:cTn id="7" dur="500" fill="hold"/>
                                        <p:tgtEl>
                                          <p:spTgt spid="13"/>
                                        </p:tgtEl>
                                        <p:attrNameLst>
                                          <p:attrName>fillcolor</p:attrName>
                                        </p:attrNameLst>
                                      </p:cBhvr>
                                      <p:by>
                                        <p:hsl h="7200000" s="0" l="0"/>
                                      </p:by>
                                    </p:animClr>
                                    <p:animClr clrSpc="hsl" dir="cw">
                                      <p:cBhvr>
                                        <p:cTn id="8" dur="500" fill="hold"/>
                                        <p:tgtEl>
                                          <p:spTgt spid="13"/>
                                        </p:tgtEl>
                                        <p:attrNameLst>
                                          <p:attrName>stroke.color</p:attrName>
                                        </p:attrNameLst>
                                      </p:cBhvr>
                                      <p:by>
                                        <p:hsl h="7200000" s="0" l="0"/>
                                      </p:by>
                                    </p:animClr>
                                    <p:set>
                                      <p:cBhvr>
                                        <p:cTn id="9" dur="500" fill="hold"/>
                                        <p:tgtEl>
                                          <p:spTgt spid="13"/>
                                        </p:tgtEl>
                                        <p:attrNameLst>
                                          <p:attrName>fill.type</p:attrName>
                                        </p:attrNameLst>
                                      </p:cBhvr>
                                      <p:to>
                                        <p:strVal val="solid"/>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1" presetClass="emph" presetSubtype="0" fill="hold" grpId="0" nodeType="clickEffect">
                                  <p:stCondLst>
                                    <p:cond delay="0"/>
                                  </p:stCondLst>
                                  <p:childTnLst>
                                    <p:animClr clrSpc="hsl" dir="cw">
                                      <p:cBhvr override="childStyle">
                                        <p:cTn id="14" dur="500" fill="hold"/>
                                        <p:tgtEl>
                                          <p:spTgt spid="14"/>
                                        </p:tgtEl>
                                        <p:attrNameLst>
                                          <p:attrName>style.color</p:attrName>
                                        </p:attrNameLst>
                                      </p:cBhvr>
                                      <p:by>
                                        <p:hsl h="7200000" s="0" l="0"/>
                                      </p:by>
                                    </p:animClr>
                                    <p:animClr clrSpc="hsl" dir="cw">
                                      <p:cBhvr>
                                        <p:cTn id="15" dur="500" fill="hold"/>
                                        <p:tgtEl>
                                          <p:spTgt spid="14"/>
                                        </p:tgtEl>
                                        <p:attrNameLst>
                                          <p:attrName>fillcolor</p:attrName>
                                        </p:attrNameLst>
                                      </p:cBhvr>
                                      <p:by>
                                        <p:hsl h="7200000" s="0" l="0"/>
                                      </p:by>
                                    </p:animClr>
                                    <p:animClr clrSpc="hsl" dir="cw">
                                      <p:cBhvr>
                                        <p:cTn id="16" dur="500" fill="hold"/>
                                        <p:tgtEl>
                                          <p:spTgt spid="14"/>
                                        </p:tgtEl>
                                        <p:attrNameLst>
                                          <p:attrName>stroke.color</p:attrName>
                                        </p:attrNameLst>
                                      </p:cBhvr>
                                      <p:by>
                                        <p:hsl h="7200000" s="0" l="0"/>
                                      </p:by>
                                    </p:animClr>
                                    <p:set>
                                      <p:cBhvr>
                                        <p:cTn id="17" dur="500" fill="hold"/>
                                        <p:tgtEl>
                                          <p:spTgt spid="14"/>
                                        </p:tgtEl>
                                        <p:attrNameLst>
                                          <p:attrName>fill.type</p:attrName>
                                        </p:attrNameLst>
                                      </p:cBhvr>
                                      <p:to>
                                        <p:strVal val="solid"/>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21" presetClass="emph" presetSubtype="0" fill="hold" grpId="0" nodeType="clickEffect">
                                  <p:stCondLst>
                                    <p:cond delay="0"/>
                                  </p:stCondLst>
                                  <p:childTnLst>
                                    <p:animClr clrSpc="hsl" dir="cw">
                                      <p:cBhvr override="childStyle">
                                        <p:cTn id="22" dur="500" fill="hold"/>
                                        <p:tgtEl>
                                          <p:spTgt spid="17"/>
                                        </p:tgtEl>
                                        <p:attrNameLst>
                                          <p:attrName>style.color</p:attrName>
                                        </p:attrNameLst>
                                      </p:cBhvr>
                                      <p:by>
                                        <p:hsl h="7200000" s="0" l="0"/>
                                      </p:by>
                                    </p:animClr>
                                    <p:animClr clrSpc="hsl" dir="cw">
                                      <p:cBhvr>
                                        <p:cTn id="23" dur="500" fill="hold"/>
                                        <p:tgtEl>
                                          <p:spTgt spid="17"/>
                                        </p:tgtEl>
                                        <p:attrNameLst>
                                          <p:attrName>fillcolor</p:attrName>
                                        </p:attrNameLst>
                                      </p:cBhvr>
                                      <p:by>
                                        <p:hsl h="7200000" s="0" l="0"/>
                                      </p:by>
                                    </p:animClr>
                                    <p:animClr clrSpc="hsl" dir="cw">
                                      <p:cBhvr>
                                        <p:cTn id="24" dur="500" fill="hold"/>
                                        <p:tgtEl>
                                          <p:spTgt spid="17"/>
                                        </p:tgtEl>
                                        <p:attrNameLst>
                                          <p:attrName>stroke.color</p:attrName>
                                        </p:attrNameLst>
                                      </p:cBhvr>
                                      <p:by>
                                        <p:hsl h="7200000" s="0" l="0"/>
                                      </p:by>
                                    </p:animClr>
                                    <p:set>
                                      <p:cBhvr>
                                        <p:cTn id="25" dur="500" fill="hold"/>
                                        <p:tgtEl>
                                          <p:spTgt spid="17"/>
                                        </p:tgtEl>
                                        <p:attrNameLst>
                                          <p:attrName>fill.type</p:attrName>
                                        </p:attrNameLst>
                                      </p:cBhvr>
                                      <p:to>
                                        <p:strVal val="solid"/>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9" presetClass="emph" presetSubtype="0" fill="hold" grpId="0" nodeType="clickEffect">
                                  <p:stCondLst>
                                    <p:cond delay="0"/>
                                  </p:stCondLst>
                                  <p:childTnLst>
                                    <p:animClr clrSpc="rgb" dir="cw">
                                      <p:cBhvr override="childStyle">
                                        <p:cTn id="30" dur="500" fill="hold"/>
                                        <p:tgtEl>
                                          <p:spTgt spid="15"/>
                                        </p:tgtEl>
                                        <p:attrNameLst>
                                          <p:attrName>style.color</p:attrName>
                                        </p:attrNameLst>
                                      </p:cBhvr>
                                      <p:to>
                                        <a:srgbClr val="92D050"/>
                                      </p:to>
                                    </p:animClr>
                                    <p:animClr clrSpc="rgb" dir="cw">
                                      <p:cBhvr>
                                        <p:cTn id="31" dur="500" fill="hold"/>
                                        <p:tgtEl>
                                          <p:spTgt spid="15"/>
                                        </p:tgtEl>
                                        <p:attrNameLst>
                                          <p:attrName>fillcolor</p:attrName>
                                        </p:attrNameLst>
                                      </p:cBhvr>
                                      <p:to>
                                        <a:srgbClr val="92D050"/>
                                      </p:to>
                                    </p:animClr>
                                    <p:set>
                                      <p:cBhvr>
                                        <p:cTn id="32" dur="500" fill="hold"/>
                                        <p:tgtEl>
                                          <p:spTgt spid="15"/>
                                        </p:tgtEl>
                                        <p:attrNameLst>
                                          <p:attrName>fill.type</p:attrName>
                                        </p:attrNameLst>
                                      </p:cBhvr>
                                      <p:to>
                                        <p:strVal val="solid"/>
                                      </p:to>
                                    </p:set>
                                    <p:set>
                                      <p:cBhvr>
                                        <p:cTn id="33" dur="500" fill="hold"/>
                                        <p:tgtEl>
                                          <p:spTgt spid="15"/>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19" presetClass="emph" presetSubtype="0" fill="hold" nodeType="clickEffect">
                                  <p:stCondLst>
                                    <p:cond delay="0"/>
                                  </p:stCondLst>
                                  <p:childTnLst>
                                    <p:animClr clrSpc="rgb" dir="cw">
                                      <p:cBhvr override="childStyle">
                                        <p:cTn id="37" dur="500" fill="hold"/>
                                        <p:tgtEl>
                                          <p:spTgt spid="15">
                                            <p:txEl>
                                              <p:pRg st="0" end="0"/>
                                            </p:txEl>
                                          </p:spTgt>
                                        </p:tgtEl>
                                        <p:attrNameLst>
                                          <p:attrName>style.color</p:attrName>
                                        </p:attrNameLst>
                                      </p:cBhvr>
                                      <p:to>
                                        <a:srgbClr val="000000"/>
                                      </p:to>
                                    </p:animClr>
                                    <p:animClr clrSpc="rgb" dir="cw">
                                      <p:cBhvr>
                                        <p:cTn id="38" dur="500" fill="hold"/>
                                        <p:tgtEl>
                                          <p:spTgt spid="15">
                                            <p:txEl>
                                              <p:pRg st="0" end="0"/>
                                            </p:txEl>
                                          </p:spTgt>
                                        </p:tgtEl>
                                        <p:attrNameLst>
                                          <p:attrName>fillcolor</p:attrName>
                                        </p:attrNameLst>
                                      </p:cBhvr>
                                      <p:to>
                                        <a:srgbClr val="000000"/>
                                      </p:to>
                                    </p:animClr>
                                    <p:set>
                                      <p:cBhvr>
                                        <p:cTn id="39" dur="500" fill="hold"/>
                                        <p:tgtEl>
                                          <p:spTgt spid="15">
                                            <p:txEl>
                                              <p:pRg st="0" end="0"/>
                                            </p:txEl>
                                          </p:spTgt>
                                        </p:tgtEl>
                                        <p:attrNameLst>
                                          <p:attrName>fill.type</p:attrName>
                                        </p:attrNameLst>
                                      </p:cBhvr>
                                      <p:to>
                                        <p:strVal val="solid"/>
                                      </p:to>
                                    </p:set>
                                    <p:set>
                                      <p:cBhvr>
                                        <p:cTn id="40" dur="500" fill="hold"/>
                                        <p:tgtEl>
                                          <p:spTgt spid="15">
                                            <p:txEl>
                                              <p:pRg st="0" end="0"/>
                                            </p:txEl>
                                          </p:spTgt>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12"/>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grpId="0" nodeType="clickEffect">
                                  <p:stCondLst>
                                    <p:cond delay="0"/>
                                  </p:stCondLst>
                                  <p:childTnLst>
                                    <p:animClr clrSpc="rgb" dir="cw">
                                      <p:cBhvr>
                                        <p:cTn id="60" dur="2000" fill="hold"/>
                                        <p:tgtEl>
                                          <p:spTgt spid="9"/>
                                        </p:tgtEl>
                                        <p:attrNameLst>
                                          <p:attrName>fillcolor</p:attrName>
                                        </p:attrNameLst>
                                      </p:cBhvr>
                                      <p:to>
                                        <a:srgbClr val="92D050"/>
                                      </p:to>
                                    </p:animClr>
                                    <p:set>
                                      <p:cBhvr>
                                        <p:cTn id="61" dur="2000" fill="hold"/>
                                        <p:tgtEl>
                                          <p:spTgt spid="9"/>
                                        </p:tgtEl>
                                        <p:attrNameLst>
                                          <p:attrName>fill.type</p:attrName>
                                        </p:attrNameLst>
                                      </p:cBhvr>
                                      <p:to>
                                        <p:strVal val="solid"/>
                                      </p:to>
                                    </p:set>
                                    <p:set>
                                      <p:cBhvr>
                                        <p:cTn id="62"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63" restart="whenNotActive" fill="hold" evtFilter="cancelBubble" nodeType="interactiveSeq">
                <p:stCondLst>
                  <p:cond evt="onClick" delay="0">
                    <p:tgtEl>
                      <p:spTgt spid="8"/>
                    </p:tgtEl>
                  </p:cond>
                </p:stCondLst>
                <p:endSync evt="end" delay="0">
                  <p:rtn val="all"/>
                </p:endSync>
                <p:childTnLst>
                  <p:par>
                    <p:cTn id="64" fill="hold">
                      <p:stCondLst>
                        <p:cond delay="0"/>
                      </p:stCondLst>
                      <p:childTnLst>
                        <p:par>
                          <p:cTn id="65" fill="hold">
                            <p:stCondLst>
                              <p:cond delay="0"/>
                            </p:stCondLst>
                            <p:childTnLst>
                              <p:par>
                                <p:cTn id="66" presetID="21" presetClass="emph" presetSubtype="0" fill="hold" grpId="0" nodeType="clickEffect">
                                  <p:stCondLst>
                                    <p:cond delay="0"/>
                                  </p:stCondLst>
                                  <p:childTnLst>
                                    <p:animClr clrSpc="hsl" dir="cw">
                                      <p:cBhvr override="childStyle">
                                        <p:cTn id="67" dur="500" fill="hold"/>
                                        <p:tgtEl>
                                          <p:spTgt spid="8"/>
                                        </p:tgtEl>
                                        <p:attrNameLst>
                                          <p:attrName>style.color</p:attrName>
                                        </p:attrNameLst>
                                      </p:cBhvr>
                                      <p:by>
                                        <p:hsl h="7200000" s="0" l="0"/>
                                      </p:by>
                                    </p:animClr>
                                    <p:animClr clrSpc="hsl" dir="cw">
                                      <p:cBhvr>
                                        <p:cTn id="68" dur="500" fill="hold"/>
                                        <p:tgtEl>
                                          <p:spTgt spid="8"/>
                                        </p:tgtEl>
                                        <p:attrNameLst>
                                          <p:attrName>fillcolor</p:attrName>
                                        </p:attrNameLst>
                                      </p:cBhvr>
                                      <p:by>
                                        <p:hsl h="7200000" s="0" l="0"/>
                                      </p:by>
                                    </p:animClr>
                                    <p:animClr clrSpc="hsl" dir="cw">
                                      <p:cBhvr>
                                        <p:cTn id="69" dur="500" fill="hold"/>
                                        <p:tgtEl>
                                          <p:spTgt spid="8"/>
                                        </p:tgtEl>
                                        <p:attrNameLst>
                                          <p:attrName>stroke.color</p:attrName>
                                        </p:attrNameLst>
                                      </p:cBhvr>
                                      <p:by>
                                        <p:hsl h="7200000" s="0" l="0"/>
                                      </p:by>
                                    </p:animClr>
                                    <p:set>
                                      <p:cBhvr>
                                        <p:cTn id="70" dur="500" fill="hold"/>
                                        <p:tgtEl>
                                          <p:spTgt spid="8"/>
                                        </p:tgtEl>
                                        <p:attrNameLst>
                                          <p:attrName>fill.type</p:attrName>
                                        </p:attrNameLst>
                                      </p:cBhvr>
                                      <p:to>
                                        <p:strVal val="solid"/>
                                      </p:to>
                                    </p:set>
                                  </p:childTnLst>
                                </p:cTn>
                              </p:par>
                            </p:childTnLst>
                          </p:cTn>
                        </p:par>
                      </p:childTnLst>
                    </p:cTn>
                  </p:par>
                </p:childTnLst>
              </p:cTn>
              <p:nextCondLst>
                <p:cond evt="onClick" delay="0">
                  <p:tgtEl>
                    <p:spTgt spid="8"/>
                  </p:tgtEl>
                </p:cond>
              </p:nextCondLst>
            </p:seq>
          </p:childTnLst>
        </p:cTn>
      </p:par>
    </p:tnLst>
    <p:bldLst>
      <p:bldP spid="17" grpId="0" animBg="1"/>
      <p:bldP spid="13" grpId="0" animBg="1"/>
      <p:bldP spid="14" grpId="0" animBg="1"/>
      <p:bldP spid="15" grpId="0" animBg="1" autoUpdateAnimBg="0"/>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D89C98-9DB6-4DB9-B077-8284B9A243F5}"/>
              </a:ext>
            </a:extLst>
          </p:cNvPr>
          <p:cNvSpPr>
            <a:spLocks noGrp="1"/>
          </p:cNvSpPr>
          <p:nvPr>
            <p:ph type="title"/>
          </p:nvPr>
        </p:nvSpPr>
        <p:spPr>
          <a:xfrm>
            <a:off x="3290269" y="552450"/>
            <a:ext cx="5101350" cy="695326"/>
          </a:xfrm>
        </p:spPr>
        <p:txBody>
          <a:bodyPr>
            <a:normAutofit/>
          </a:bodyPr>
          <a:lstStyle/>
          <a:p>
            <a:r>
              <a:rPr lang="fr-FR"/>
              <a:t>Distracteurs : Exemple </a:t>
            </a:r>
            <a:endParaRPr lang="fr-CH"/>
          </a:p>
        </p:txBody>
      </p:sp>
      <p:sp>
        <p:nvSpPr>
          <p:cNvPr id="4" name="Rectangle : avec coins arrondis en diagonale 3">
            <a:extLst>
              <a:ext uri="{FF2B5EF4-FFF2-40B4-BE49-F238E27FC236}">
                <a16:creationId xmlns:a16="http://schemas.microsoft.com/office/drawing/2014/main" id="{08FA1E0A-9D62-4C91-99AF-CA6B96E9E557}"/>
              </a:ext>
            </a:extLst>
          </p:cNvPr>
          <p:cNvSpPr/>
          <p:nvPr/>
        </p:nvSpPr>
        <p:spPr>
          <a:xfrm>
            <a:off x="657338" y="2027880"/>
            <a:ext cx="4807027" cy="2467780"/>
          </a:xfrm>
          <a:prstGeom prst="round2DiagRect">
            <a:avLst>
              <a:gd name="adj1" fmla="val 16667"/>
              <a:gd name="adj2"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2000" b="1">
                <a:solidFill>
                  <a:schemeClr val="tx1"/>
                </a:solidFill>
              </a:rPr>
              <a:t>Quelle peut-être la taille d’une baleine ?</a:t>
            </a:r>
          </a:p>
          <a:p>
            <a:endParaRPr lang="fr-FR" sz="2000" b="1">
              <a:solidFill>
                <a:schemeClr val="tx1"/>
              </a:solidFill>
            </a:endParaRPr>
          </a:p>
          <a:p>
            <a:pPr marL="457200" lvl="0" indent="-457200">
              <a:lnSpc>
                <a:spcPct val="107000"/>
              </a:lnSpc>
              <a:spcAft>
                <a:spcPts val="800"/>
              </a:spcAft>
              <a:buAutoNum type="alphaUcParenR"/>
            </a:pPr>
            <a:r>
              <a:rPr lang="fr-CH" sz="2000">
                <a:solidFill>
                  <a:schemeClr val="tx1"/>
                </a:solidFill>
              </a:rPr>
              <a:t>Plus de 3 kilomètres </a:t>
            </a:r>
          </a:p>
          <a:p>
            <a:pPr marL="457200" lvl="0" indent="-457200">
              <a:lnSpc>
                <a:spcPct val="107000"/>
              </a:lnSpc>
              <a:spcAft>
                <a:spcPts val="800"/>
              </a:spcAft>
              <a:buAutoNum type="alphaUcParenR"/>
            </a:pPr>
            <a:r>
              <a:rPr lang="fr-CH" sz="2000">
                <a:solidFill>
                  <a:schemeClr val="tx1"/>
                </a:solidFill>
              </a:rPr>
              <a:t>Plus de 30 mètres de longueur</a:t>
            </a:r>
          </a:p>
          <a:p>
            <a:pPr lvl="0">
              <a:lnSpc>
                <a:spcPct val="107000"/>
              </a:lnSpc>
              <a:spcAft>
                <a:spcPts val="800"/>
              </a:spcAft>
            </a:pPr>
            <a:r>
              <a:rPr lang="fr-CH" sz="2000">
                <a:solidFill>
                  <a:schemeClr val="tx1"/>
                </a:solidFill>
              </a:rPr>
              <a:t>C) Plus de 30 centimètres de longueur</a:t>
            </a:r>
          </a:p>
          <a:p>
            <a:pPr lvl="0">
              <a:lnSpc>
                <a:spcPct val="107000"/>
              </a:lnSpc>
              <a:spcAft>
                <a:spcPts val="800"/>
              </a:spcAft>
            </a:pPr>
            <a:r>
              <a:rPr lang="fr-CH" sz="2000">
                <a:solidFill>
                  <a:schemeClr val="tx1"/>
                </a:solidFill>
              </a:rPr>
              <a:t>D) Plus de 300 mètres de longueur</a:t>
            </a:r>
          </a:p>
          <a:p>
            <a:endParaRPr lang="fr-FR" sz="2400" b="1">
              <a:solidFill>
                <a:schemeClr val="tx1"/>
              </a:solidFill>
            </a:endParaRPr>
          </a:p>
          <a:p>
            <a:r>
              <a:rPr lang="fr-CH" sz="2400" b="1">
                <a:solidFill>
                  <a:schemeClr val="tx1"/>
                </a:solidFill>
              </a:rPr>
              <a:t> </a:t>
            </a:r>
            <a:endParaRPr lang="fr-CH" sz="2400">
              <a:solidFill>
                <a:schemeClr val="tx1"/>
              </a:solidFill>
            </a:endParaRPr>
          </a:p>
        </p:txBody>
      </p:sp>
      <p:sp>
        <p:nvSpPr>
          <p:cNvPr id="5" name="Rectangle : avec coins arrondis en diagonale 4">
            <a:extLst>
              <a:ext uri="{FF2B5EF4-FFF2-40B4-BE49-F238E27FC236}">
                <a16:creationId xmlns:a16="http://schemas.microsoft.com/office/drawing/2014/main" id="{0674AE77-2C79-4325-8573-E11E32EEB35A}"/>
              </a:ext>
            </a:extLst>
          </p:cNvPr>
          <p:cNvSpPr/>
          <p:nvPr/>
        </p:nvSpPr>
        <p:spPr>
          <a:xfrm>
            <a:off x="5967470" y="1970659"/>
            <a:ext cx="5567192" cy="2467781"/>
          </a:xfrm>
          <a:prstGeom prst="round2DiagRect">
            <a:avLst>
              <a:gd name="adj1" fmla="val 16667"/>
              <a:gd name="adj2"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2000" b="1">
                <a:solidFill>
                  <a:schemeClr val="tx1"/>
                </a:solidFill>
              </a:rPr>
              <a:t>Quelle peut-être la taille d’une baleine ?</a:t>
            </a:r>
          </a:p>
          <a:p>
            <a:endParaRPr lang="fr-CH" sz="2000" b="1">
              <a:solidFill>
                <a:schemeClr val="tx1"/>
              </a:solidFill>
            </a:endParaRPr>
          </a:p>
          <a:p>
            <a:r>
              <a:rPr lang="fr-CH" sz="2000">
                <a:solidFill>
                  <a:schemeClr val="tx1"/>
                </a:solidFill>
              </a:rPr>
              <a:t>A) Plus de 30 mètres, mais moins de 170 tonnes</a:t>
            </a:r>
          </a:p>
          <a:p>
            <a:pPr lvl="0">
              <a:lnSpc>
                <a:spcPct val="107000"/>
              </a:lnSpc>
              <a:spcAft>
                <a:spcPts val="800"/>
              </a:spcAft>
            </a:pPr>
            <a:r>
              <a:rPr lang="fr-CH" sz="2000">
                <a:solidFill>
                  <a:schemeClr val="tx1"/>
                </a:solidFill>
              </a:rPr>
              <a:t>B) Plus de 40 mètres et plus de 170 tonnes</a:t>
            </a:r>
          </a:p>
          <a:p>
            <a:pPr lvl="0">
              <a:lnSpc>
                <a:spcPct val="107000"/>
              </a:lnSpc>
              <a:spcAft>
                <a:spcPts val="800"/>
              </a:spcAft>
            </a:pPr>
            <a:r>
              <a:rPr lang="fr-CH" sz="2000">
                <a:solidFill>
                  <a:schemeClr val="tx1"/>
                </a:solidFill>
              </a:rPr>
              <a:t>C) Plus de 40 mètres, mais moins de 170 tonnes</a:t>
            </a:r>
          </a:p>
          <a:p>
            <a:pPr lvl="0">
              <a:lnSpc>
                <a:spcPct val="107000"/>
              </a:lnSpc>
              <a:spcAft>
                <a:spcPts val="800"/>
              </a:spcAft>
            </a:pPr>
            <a:r>
              <a:rPr lang="fr-CH" sz="2000">
                <a:solidFill>
                  <a:schemeClr val="tx1"/>
                </a:solidFill>
              </a:rPr>
              <a:t>D) Plus de 30 mètres et plus de 170 tonnes.</a:t>
            </a:r>
          </a:p>
        </p:txBody>
      </p:sp>
      <p:sp>
        <p:nvSpPr>
          <p:cNvPr id="13" name="Titre 1">
            <a:extLst>
              <a:ext uri="{FF2B5EF4-FFF2-40B4-BE49-F238E27FC236}">
                <a16:creationId xmlns:a16="http://schemas.microsoft.com/office/drawing/2014/main" id="{C089127A-8A81-422F-8879-97A82AAB9280}"/>
              </a:ext>
            </a:extLst>
          </p:cNvPr>
          <p:cNvSpPr txBox="1">
            <a:spLocks/>
          </p:cNvSpPr>
          <p:nvPr/>
        </p:nvSpPr>
        <p:spPr>
          <a:xfrm>
            <a:off x="615311" y="1528363"/>
            <a:ext cx="4571199" cy="289283"/>
          </a:xfrm>
          <a:prstGeom prst="rect">
            <a:avLst/>
          </a:prstGeom>
        </p:spPr>
        <p:txBody>
          <a:bodyPr>
            <a:noAutofit/>
          </a:bodyPr>
          <a:lstStyle>
            <a:lvl1pPr algn="l" defTabSz="914400" rtl="0" eaLnBrk="1" latinLnBrk="0" hangingPunct="1">
              <a:lnSpc>
                <a:spcPct val="90000"/>
              </a:lnSpc>
              <a:spcBef>
                <a:spcPct val="0"/>
              </a:spcBef>
              <a:buNone/>
              <a:defRPr sz="3000" b="1" kern="1200">
                <a:solidFill>
                  <a:srgbClr val="0070BA"/>
                </a:solidFill>
                <a:latin typeface="Arial" panose="020B0604020202020204" pitchFamily="34" charset="0"/>
                <a:ea typeface="+mj-ea"/>
                <a:cs typeface="Arial" panose="020B0604020202020204" pitchFamily="34" charset="0"/>
              </a:defRPr>
            </a:lvl1pPr>
          </a:lstStyle>
          <a:p>
            <a:r>
              <a:rPr lang="fr-FR" sz="2000"/>
              <a:t>Mauvais distracteurs </a:t>
            </a:r>
          </a:p>
        </p:txBody>
      </p:sp>
      <p:sp>
        <p:nvSpPr>
          <p:cNvPr id="14" name="Titre 1">
            <a:extLst>
              <a:ext uri="{FF2B5EF4-FFF2-40B4-BE49-F238E27FC236}">
                <a16:creationId xmlns:a16="http://schemas.microsoft.com/office/drawing/2014/main" id="{EDE3B2A8-E13B-4347-B0C4-1F5ECA1075FC}"/>
              </a:ext>
            </a:extLst>
          </p:cNvPr>
          <p:cNvSpPr txBox="1">
            <a:spLocks/>
          </p:cNvSpPr>
          <p:nvPr/>
        </p:nvSpPr>
        <p:spPr>
          <a:xfrm>
            <a:off x="6179688" y="1490092"/>
            <a:ext cx="3606081" cy="480567"/>
          </a:xfrm>
          <a:prstGeom prst="rect">
            <a:avLst/>
          </a:prstGeom>
        </p:spPr>
        <p:txBody>
          <a:bodyPr>
            <a:noAutofit/>
          </a:bodyPr>
          <a:lstStyle>
            <a:lvl1pPr algn="l" defTabSz="914400" rtl="0" eaLnBrk="1" latinLnBrk="0" hangingPunct="1">
              <a:lnSpc>
                <a:spcPct val="90000"/>
              </a:lnSpc>
              <a:spcBef>
                <a:spcPct val="0"/>
              </a:spcBef>
              <a:buNone/>
              <a:defRPr sz="3000" b="1" kern="1200">
                <a:solidFill>
                  <a:srgbClr val="0070BA"/>
                </a:solidFill>
                <a:latin typeface="Arial" panose="020B0604020202020204" pitchFamily="34" charset="0"/>
                <a:ea typeface="+mj-ea"/>
                <a:cs typeface="Arial" panose="020B0604020202020204" pitchFamily="34" charset="0"/>
              </a:defRPr>
            </a:lvl1pPr>
          </a:lstStyle>
          <a:p>
            <a:r>
              <a:rPr lang="fr-FR" sz="2000"/>
              <a:t>Bons distracteurs</a:t>
            </a:r>
          </a:p>
          <a:p>
            <a:endParaRPr lang="fr-FR" sz="1400"/>
          </a:p>
          <a:p>
            <a:endParaRPr lang="fr-FR" sz="2400"/>
          </a:p>
        </p:txBody>
      </p:sp>
      <p:sp>
        <p:nvSpPr>
          <p:cNvPr id="16" name="Rectangle 15">
            <a:extLst>
              <a:ext uri="{FF2B5EF4-FFF2-40B4-BE49-F238E27FC236}">
                <a16:creationId xmlns:a16="http://schemas.microsoft.com/office/drawing/2014/main" id="{897FBE2F-6A8D-4DCC-9BE9-E2D261AF9BFF}"/>
              </a:ext>
            </a:extLst>
          </p:cNvPr>
          <p:cNvSpPr/>
          <p:nvPr/>
        </p:nvSpPr>
        <p:spPr>
          <a:xfrm>
            <a:off x="657338" y="4719026"/>
            <a:ext cx="4667482" cy="646331"/>
          </a:xfrm>
          <a:prstGeom prst="rect">
            <a:avLst/>
          </a:prstGeom>
        </p:spPr>
        <p:txBody>
          <a:bodyPr wrap="square">
            <a:spAutoFit/>
          </a:bodyPr>
          <a:lstStyle/>
          <a:p>
            <a:r>
              <a:rPr lang="fr-CH"/>
              <a:t>A moins d’ignorer les unités de longueur, on peut évidemment deviner la réponse.</a:t>
            </a:r>
            <a:endParaRPr lang="fr-CH">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28ABF29B-AE92-454F-AB66-1D071599748E}"/>
              </a:ext>
            </a:extLst>
          </p:cNvPr>
          <p:cNvSpPr/>
          <p:nvPr/>
        </p:nvSpPr>
        <p:spPr>
          <a:xfrm>
            <a:off x="5967470" y="4719027"/>
            <a:ext cx="4267200" cy="646331"/>
          </a:xfrm>
          <a:prstGeom prst="rect">
            <a:avLst/>
          </a:prstGeom>
        </p:spPr>
        <p:txBody>
          <a:bodyPr wrap="square">
            <a:spAutoFit/>
          </a:bodyPr>
          <a:lstStyle/>
          <a:p>
            <a:r>
              <a:rPr lang="fr-CH"/>
              <a:t>Les distracteurs empêchent de facilement déduire la bonne réponse.</a:t>
            </a:r>
          </a:p>
        </p:txBody>
      </p:sp>
      <p:pic>
        <p:nvPicPr>
          <p:cNvPr id="10" name="Image 9" descr="Une image contenant dessin, graffiti&#10;&#10;Description générée automatiquement">
            <a:hlinkClick r:id="rId2" action="ppaction://hlinksldjump"/>
            <a:extLst>
              <a:ext uri="{FF2B5EF4-FFF2-40B4-BE49-F238E27FC236}">
                <a16:creationId xmlns:a16="http://schemas.microsoft.com/office/drawing/2014/main" id="{4C4440A5-CC57-401E-A82E-CF63EE6BE808}"/>
              </a:ext>
            </a:extLst>
          </p:cNvPr>
          <p:cNvPicPr>
            <a:picLocks noChangeAspect="1"/>
          </p:cNvPicPr>
          <p:nvPr/>
        </p:nvPicPr>
        <p:blipFill rotWithShape="1">
          <a:blip r:embed="rId3">
            <a:extLst>
              <a:ext uri="{28A0092B-C50C-407E-A947-70E740481C1C}">
                <a14:useLocalDpi xmlns:a14="http://schemas.microsoft.com/office/drawing/2010/main" val="0"/>
              </a:ext>
            </a:extLst>
          </a:blip>
          <a:srcRect t="4286" b="32396"/>
          <a:stretch/>
        </p:blipFill>
        <p:spPr>
          <a:xfrm>
            <a:off x="2266027" y="331308"/>
            <a:ext cx="931522" cy="834382"/>
          </a:xfrm>
          <a:prstGeom prst="rect">
            <a:avLst/>
          </a:prstGeom>
        </p:spPr>
      </p:pic>
      <p:sp>
        <p:nvSpPr>
          <p:cNvPr id="12" name="Rectangle 11">
            <a:extLst>
              <a:ext uri="{FF2B5EF4-FFF2-40B4-BE49-F238E27FC236}">
                <a16:creationId xmlns:a16="http://schemas.microsoft.com/office/drawing/2014/main" id="{780BA612-628E-4FEA-809C-FDDDBC26B93C}"/>
              </a:ext>
            </a:extLst>
          </p:cNvPr>
          <p:cNvSpPr/>
          <p:nvPr/>
        </p:nvSpPr>
        <p:spPr>
          <a:xfrm>
            <a:off x="2203154" y="170530"/>
            <a:ext cx="1080000" cy="1080000"/>
          </a:xfrm>
          <a:prstGeom prst="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5" name="Rectangle : coins arrondis 14">
            <a:hlinkClick r:id="rId4" action="ppaction://hlinksldjump"/>
            <a:extLst>
              <a:ext uri="{FF2B5EF4-FFF2-40B4-BE49-F238E27FC236}">
                <a16:creationId xmlns:a16="http://schemas.microsoft.com/office/drawing/2014/main" id="{7A60DC6C-336B-48AD-BEF3-4D8A14F1AE6B}"/>
              </a:ext>
            </a:extLst>
          </p:cNvPr>
          <p:cNvSpPr/>
          <p:nvPr/>
        </p:nvSpPr>
        <p:spPr>
          <a:xfrm>
            <a:off x="61531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Retour</a:t>
            </a:r>
            <a:endParaRPr lang="fr-CH"/>
          </a:p>
        </p:txBody>
      </p:sp>
      <p:pic>
        <p:nvPicPr>
          <p:cNvPr id="18" name="Picture 2" descr="Vos Commentaires, Avis, Tube Digestif, Mauvais, Neutre">
            <a:extLst>
              <a:ext uri="{FF2B5EF4-FFF2-40B4-BE49-F238E27FC236}">
                <a16:creationId xmlns:a16="http://schemas.microsoft.com/office/drawing/2014/main" id="{B25D4022-BDCA-4991-955A-454292975CC8}"/>
              </a:ext>
            </a:extLst>
          </p:cNvPr>
          <p:cNvPicPr>
            <a:picLocks noChangeAspect="1" noChangeArrowheads="1"/>
          </p:cNvPicPr>
          <p:nvPr/>
        </p:nvPicPr>
        <p:blipFill rotWithShape="1">
          <a:blip r:embed="rId5">
            <a:alphaModFix amt="30000"/>
            <a:extLst>
              <a:ext uri="{28A0092B-C50C-407E-A947-70E740481C1C}">
                <a14:useLocalDpi xmlns:a14="http://schemas.microsoft.com/office/drawing/2010/main" val="0"/>
              </a:ext>
            </a:extLst>
          </a:blip>
          <a:srcRect l="34957" t="37725" r="36672" b="36297"/>
          <a:stretch/>
        </p:blipFill>
        <p:spPr bwMode="auto">
          <a:xfrm>
            <a:off x="1664413" y="1973149"/>
            <a:ext cx="2568539" cy="24975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Vos Commentaires, Avis, Tube Digestif, Mauvais, Neutre">
            <a:extLst>
              <a:ext uri="{FF2B5EF4-FFF2-40B4-BE49-F238E27FC236}">
                <a16:creationId xmlns:a16="http://schemas.microsoft.com/office/drawing/2014/main" id="{CFDC5046-B6E0-4EF1-8921-8810AD93C9A7}"/>
              </a:ext>
            </a:extLst>
          </p:cNvPr>
          <p:cNvPicPr>
            <a:picLocks noChangeAspect="1" noChangeArrowheads="1"/>
          </p:cNvPicPr>
          <p:nvPr/>
        </p:nvPicPr>
        <p:blipFill rotWithShape="1">
          <a:blip r:embed="rId5">
            <a:alphaModFix amt="30000"/>
            <a:extLst>
              <a:ext uri="{28A0092B-C50C-407E-A947-70E740481C1C}">
                <a14:useLocalDpi xmlns:a14="http://schemas.microsoft.com/office/drawing/2010/main" val="0"/>
              </a:ext>
            </a:extLst>
          </a:blip>
          <a:srcRect l="160" t="36690" r="72492" b="34761"/>
          <a:stretch/>
        </p:blipFill>
        <p:spPr bwMode="auto">
          <a:xfrm>
            <a:off x="7544392" y="1890445"/>
            <a:ext cx="2465549" cy="273341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 coins arrondis 19">
            <a:hlinkClick r:id="rId6" action="ppaction://hlinksldjump"/>
            <a:extLst>
              <a:ext uri="{FF2B5EF4-FFF2-40B4-BE49-F238E27FC236}">
                <a16:creationId xmlns:a16="http://schemas.microsoft.com/office/drawing/2014/main" id="{4E24E0BC-9662-41BA-8D28-46B2FDBFE6A8}"/>
              </a:ext>
            </a:extLst>
          </p:cNvPr>
          <p:cNvSpPr/>
          <p:nvPr/>
        </p:nvSpPr>
        <p:spPr>
          <a:xfrm>
            <a:off x="7841858" y="6155615"/>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Théorie</a:t>
            </a:r>
            <a:endParaRPr lang="fr-CH"/>
          </a:p>
        </p:txBody>
      </p:sp>
    </p:spTree>
    <p:extLst>
      <p:ext uri="{BB962C8B-B14F-4D97-AF65-F5344CB8AC3E}">
        <p14:creationId xmlns:p14="http://schemas.microsoft.com/office/powerpoint/2010/main" val="108927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3000"/>
                                        <p:tgtEl>
                                          <p:spTgt spid="18"/>
                                        </p:tgtEl>
                                      </p:cBhvr>
                                    </p:animEffect>
                                  </p:childTnLst>
                                </p:cTn>
                              </p:par>
                              <p:par>
                                <p:cTn id="8" presetID="10" presetClass="entr" presetSubtype="0" fill="hold" nodeType="withEffect">
                                  <p:stCondLst>
                                    <p:cond delay="35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3000"/>
                                        <p:tgtEl>
                                          <p:spTgt spid="19"/>
                                        </p:tgtEl>
                                      </p:cBhvr>
                                    </p:animEffect>
                                  </p:childTnLst>
                                </p:cTn>
                              </p:par>
                              <p:par>
                                <p:cTn id="11" presetID="42" presetClass="entr" presetSubtype="0" fill="hold" grpId="0" nodeType="withEffect">
                                  <p:stCondLst>
                                    <p:cond delay="27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67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B5CD05DA-C860-4B12-8733-31E5BB9E8909}"/>
              </a:ext>
            </a:extLst>
          </p:cNvPr>
          <p:cNvPicPr>
            <a:picLocks noChangeAspect="1"/>
          </p:cNvPicPr>
          <p:nvPr/>
        </p:nvPicPr>
        <p:blipFill rotWithShape="1">
          <a:blip r:embed="rId2"/>
          <a:srcRect t="11173"/>
          <a:stretch/>
        </p:blipFill>
        <p:spPr>
          <a:xfrm>
            <a:off x="2704468" y="1246027"/>
            <a:ext cx="9443423" cy="4456619"/>
          </a:xfrm>
          <a:prstGeom prst="rect">
            <a:avLst/>
          </a:prstGeom>
        </p:spPr>
      </p:pic>
      <p:sp>
        <p:nvSpPr>
          <p:cNvPr id="2" name="Titre 1">
            <a:extLst>
              <a:ext uri="{FF2B5EF4-FFF2-40B4-BE49-F238E27FC236}">
                <a16:creationId xmlns:a16="http://schemas.microsoft.com/office/drawing/2014/main" id="{C022C8C0-AF06-4047-95C5-2CF29A115805}"/>
              </a:ext>
            </a:extLst>
          </p:cNvPr>
          <p:cNvSpPr>
            <a:spLocks noGrp="1"/>
          </p:cNvSpPr>
          <p:nvPr>
            <p:ph type="title"/>
          </p:nvPr>
        </p:nvSpPr>
        <p:spPr>
          <a:xfrm>
            <a:off x="2519183" y="132581"/>
            <a:ext cx="8363970" cy="799747"/>
          </a:xfrm>
        </p:spPr>
        <p:txBody>
          <a:bodyPr>
            <a:normAutofit/>
          </a:bodyPr>
          <a:lstStyle/>
          <a:p>
            <a:r>
              <a:rPr lang="fr-FR"/>
              <a:t>Vous souhaitez un QCM:</a:t>
            </a:r>
            <a:endParaRPr lang="fr-CH"/>
          </a:p>
        </p:txBody>
      </p:sp>
      <p:sp>
        <p:nvSpPr>
          <p:cNvPr id="3" name="Rectangle 2">
            <a:hlinkClick r:id="rId3" action="ppaction://hlinksldjump"/>
            <a:extLst>
              <a:ext uri="{FF2B5EF4-FFF2-40B4-BE49-F238E27FC236}">
                <a16:creationId xmlns:a16="http://schemas.microsoft.com/office/drawing/2014/main" id="{307BD1FC-BB3F-48EA-B95A-060827A86E81}"/>
              </a:ext>
            </a:extLst>
          </p:cNvPr>
          <p:cNvSpPr/>
          <p:nvPr/>
        </p:nvSpPr>
        <p:spPr>
          <a:xfrm>
            <a:off x="3995886" y="1246027"/>
            <a:ext cx="1585377" cy="1533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800">
              <a:solidFill>
                <a:schemeClr val="tx1">
                  <a:lumMod val="95000"/>
                  <a:lumOff val="5000"/>
                </a:schemeClr>
              </a:solidFill>
              <a:latin typeface="Arial" panose="020B0604020202020204" pitchFamily="34" charset="0"/>
              <a:cs typeface="Arial" panose="020B0604020202020204" pitchFamily="34" charset="0"/>
            </a:endParaRPr>
          </a:p>
        </p:txBody>
      </p:sp>
      <p:sp>
        <p:nvSpPr>
          <p:cNvPr id="11" name="Rectangle 10">
            <a:hlinkClick r:id="rId4" action="ppaction://hlinksldjump"/>
            <a:extLst>
              <a:ext uri="{FF2B5EF4-FFF2-40B4-BE49-F238E27FC236}">
                <a16:creationId xmlns:a16="http://schemas.microsoft.com/office/drawing/2014/main" id="{FF60CD44-E1E7-4135-AAD1-3C0E71B62B06}"/>
              </a:ext>
            </a:extLst>
          </p:cNvPr>
          <p:cNvSpPr/>
          <p:nvPr/>
        </p:nvSpPr>
        <p:spPr>
          <a:xfrm>
            <a:off x="8859897" y="1182902"/>
            <a:ext cx="1585377" cy="1533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80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5152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 37">
            <a:extLst>
              <a:ext uri="{FF2B5EF4-FFF2-40B4-BE49-F238E27FC236}">
                <a16:creationId xmlns:a16="http://schemas.microsoft.com/office/drawing/2014/main" id="{276B2A84-11A6-4CE1-B2DA-D00DA047033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585856">
            <a:off x="204015" y="1738285"/>
            <a:ext cx="1626148" cy="1964031"/>
          </a:xfrm>
          <a:prstGeom prst="rect">
            <a:avLst/>
          </a:prstGeom>
        </p:spPr>
      </p:pic>
      <p:sp>
        <p:nvSpPr>
          <p:cNvPr id="65" name="Rectangle : avec coins arrondis en diagonale 64">
            <a:extLst>
              <a:ext uri="{FF2B5EF4-FFF2-40B4-BE49-F238E27FC236}">
                <a16:creationId xmlns:a16="http://schemas.microsoft.com/office/drawing/2014/main" id="{7F596F0A-C0DD-43EC-900F-126A5A4E3A8E}"/>
              </a:ext>
            </a:extLst>
          </p:cNvPr>
          <p:cNvSpPr/>
          <p:nvPr/>
        </p:nvSpPr>
        <p:spPr>
          <a:xfrm>
            <a:off x="2079234" y="4225529"/>
            <a:ext cx="3031064" cy="84600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lumMod val="95000"/>
                    <a:lumOff val="5000"/>
                  </a:schemeClr>
                </a:solidFill>
              </a:rPr>
              <a:t>Faire passer un QCM deux fois avec un délai entre les passations</a:t>
            </a:r>
            <a:endParaRPr lang="fr-CH">
              <a:solidFill>
                <a:schemeClr val="tx1">
                  <a:lumMod val="95000"/>
                  <a:lumOff val="5000"/>
                </a:schemeClr>
              </a:solidFill>
            </a:endParaRPr>
          </a:p>
        </p:txBody>
      </p:sp>
      <p:sp>
        <p:nvSpPr>
          <p:cNvPr id="66" name="Rectangle : avec coins arrondis en diagonale 65">
            <a:extLst>
              <a:ext uri="{FF2B5EF4-FFF2-40B4-BE49-F238E27FC236}">
                <a16:creationId xmlns:a16="http://schemas.microsoft.com/office/drawing/2014/main" id="{033A469B-2C0F-4A7F-A850-C122AC9B529B}"/>
              </a:ext>
            </a:extLst>
          </p:cNvPr>
          <p:cNvSpPr/>
          <p:nvPr/>
        </p:nvSpPr>
        <p:spPr>
          <a:xfrm>
            <a:off x="2079234" y="2571988"/>
            <a:ext cx="3031064" cy="84600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lumMod val="95000"/>
                    <a:lumOff val="5000"/>
                  </a:schemeClr>
                </a:solidFill>
              </a:rPr>
              <a:t>Avant d’aborder un thème : QCM sur la matière qui sera abordée</a:t>
            </a:r>
            <a:endParaRPr lang="fr-CH">
              <a:solidFill>
                <a:schemeClr val="tx1">
                  <a:lumMod val="95000"/>
                  <a:lumOff val="5000"/>
                </a:schemeClr>
              </a:solidFill>
            </a:endParaRPr>
          </a:p>
        </p:txBody>
      </p:sp>
      <p:sp>
        <p:nvSpPr>
          <p:cNvPr id="67" name="Rectangle : avec coins arrondis en diagonale 66">
            <a:extLst>
              <a:ext uri="{FF2B5EF4-FFF2-40B4-BE49-F238E27FC236}">
                <a16:creationId xmlns:a16="http://schemas.microsoft.com/office/drawing/2014/main" id="{C9376205-E1D7-433F-AAD7-3526B66C2942}"/>
              </a:ext>
            </a:extLst>
          </p:cNvPr>
          <p:cNvSpPr/>
          <p:nvPr/>
        </p:nvSpPr>
        <p:spPr>
          <a:xfrm>
            <a:off x="7930468" y="2540247"/>
            <a:ext cx="3031064" cy="84600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lumMod val="95000"/>
                    <a:lumOff val="5000"/>
                  </a:schemeClr>
                </a:solidFill>
              </a:rPr>
              <a:t>Proposer un QCM en cours de semestre sur des notions non comprises / cruciales…</a:t>
            </a:r>
            <a:endParaRPr lang="fr-CH">
              <a:solidFill>
                <a:schemeClr val="tx1">
                  <a:lumMod val="95000"/>
                  <a:lumOff val="5000"/>
                </a:schemeClr>
              </a:solidFill>
            </a:endParaRPr>
          </a:p>
        </p:txBody>
      </p:sp>
      <p:sp>
        <p:nvSpPr>
          <p:cNvPr id="68" name="Rectangle : avec coins arrondis en diagonale 67">
            <a:extLst>
              <a:ext uri="{FF2B5EF4-FFF2-40B4-BE49-F238E27FC236}">
                <a16:creationId xmlns:a16="http://schemas.microsoft.com/office/drawing/2014/main" id="{C3BBC55B-0ABA-4D25-B234-DBADF624445D}"/>
              </a:ext>
            </a:extLst>
          </p:cNvPr>
          <p:cNvSpPr/>
          <p:nvPr/>
        </p:nvSpPr>
        <p:spPr>
          <a:xfrm>
            <a:off x="8011670" y="4089115"/>
            <a:ext cx="3031064" cy="1080980"/>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lumMod val="95000"/>
                    <a:lumOff val="5000"/>
                  </a:schemeClr>
                </a:solidFill>
              </a:rPr>
              <a:t>Proposer des questions sur les sujets clés, focaliser l’attention sur les éléments importants</a:t>
            </a:r>
            <a:endParaRPr lang="fr-CH">
              <a:solidFill>
                <a:schemeClr val="tx1">
                  <a:lumMod val="95000"/>
                  <a:lumOff val="5000"/>
                </a:schemeClr>
              </a:solidFill>
            </a:endParaRPr>
          </a:p>
        </p:txBody>
      </p:sp>
      <p:sp>
        <p:nvSpPr>
          <p:cNvPr id="28" name="Titre 1">
            <a:extLst>
              <a:ext uri="{FF2B5EF4-FFF2-40B4-BE49-F238E27FC236}">
                <a16:creationId xmlns:a16="http://schemas.microsoft.com/office/drawing/2014/main" id="{BC3F394D-6ED3-4FC6-9278-B33935877F06}"/>
              </a:ext>
            </a:extLst>
          </p:cNvPr>
          <p:cNvSpPr txBox="1">
            <a:spLocks/>
          </p:cNvSpPr>
          <p:nvPr/>
        </p:nvSpPr>
        <p:spPr>
          <a:xfrm>
            <a:off x="3808051" y="441209"/>
            <a:ext cx="6974168" cy="695326"/>
          </a:xfrm>
          <a:prstGeom prst="rect">
            <a:avLst/>
          </a:prstGeom>
        </p:spPr>
        <p:txBody>
          <a:bodyPr>
            <a:normAutofit fontScale="85000" lnSpcReduction="20000"/>
          </a:bodyPr>
          <a:lstStyle>
            <a:lvl1pPr algn="l" defTabSz="914400" rtl="0" eaLnBrk="1" latinLnBrk="0" hangingPunct="1">
              <a:lnSpc>
                <a:spcPct val="90000"/>
              </a:lnSpc>
              <a:spcBef>
                <a:spcPct val="0"/>
              </a:spcBef>
              <a:buNone/>
              <a:defRPr sz="3000" b="1" kern="1200">
                <a:solidFill>
                  <a:srgbClr val="0070BA"/>
                </a:solidFill>
                <a:latin typeface="Arial" panose="020B0604020202020204" pitchFamily="34" charset="0"/>
                <a:ea typeface="+mj-ea"/>
                <a:cs typeface="Arial" panose="020B0604020202020204" pitchFamily="34" charset="0"/>
              </a:defRPr>
            </a:lvl1pPr>
          </a:lstStyle>
          <a:p>
            <a:r>
              <a:rPr lang="fr-FR"/>
              <a:t>Pour enseigner: diagnostiquer, susciter l’intérêt, 	motiver, adapter son cours</a:t>
            </a:r>
          </a:p>
        </p:txBody>
      </p:sp>
      <p:sp>
        <p:nvSpPr>
          <p:cNvPr id="27" name="Rectangle : coins arrondis 26">
            <a:hlinkClick r:id="rId4" action="ppaction://hlinksldjump"/>
            <a:extLst>
              <a:ext uri="{FF2B5EF4-FFF2-40B4-BE49-F238E27FC236}">
                <a16:creationId xmlns:a16="http://schemas.microsoft.com/office/drawing/2014/main" id="{B0D8E6BE-48ED-4C95-8DE5-BEF965BFD933}"/>
              </a:ext>
            </a:extLst>
          </p:cNvPr>
          <p:cNvSpPr/>
          <p:nvPr/>
        </p:nvSpPr>
        <p:spPr>
          <a:xfrm>
            <a:off x="61531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Retour: formatif</a:t>
            </a:r>
            <a:endParaRPr lang="fr-CH"/>
          </a:p>
        </p:txBody>
      </p:sp>
      <p:pic>
        <p:nvPicPr>
          <p:cNvPr id="35" name="Image 34">
            <a:extLst>
              <a:ext uri="{FF2B5EF4-FFF2-40B4-BE49-F238E27FC236}">
                <a16:creationId xmlns:a16="http://schemas.microsoft.com/office/drawing/2014/main" id="{C0A71D6A-1F9D-4CBF-96A6-ACA1DAB0C821}"/>
              </a:ext>
            </a:extLst>
          </p:cNvPr>
          <p:cNvPicPr>
            <a:picLocks noChangeAspect="1"/>
          </p:cNvPicPr>
          <p:nvPr/>
        </p:nvPicPr>
        <p:blipFill>
          <a:blip r:embed="rId5"/>
          <a:stretch>
            <a:fillRect/>
          </a:stretch>
        </p:blipFill>
        <p:spPr>
          <a:xfrm>
            <a:off x="273124" y="4089115"/>
            <a:ext cx="1266199" cy="1315961"/>
          </a:xfrm>
          <a:prstGeom prst="rect">
            <a:avLst/>
          </a:prstGeom>
        </p:spPr>
      </p:pic>
      <p:pic>
        <p:nvPicPr>
          <p:cNvPr id="3" name="Image 2" descr="Une image contenant dessin, signe&#10;&#10;Description générée automatiquement">
            <a:extLst>
              <a:ext uri="{FF2B5EF4-FFF2-40B4-BE49-F238E27FC236}">
                <a16:creationId xmlns:a16="http://schemas.microsoft.com/office/drawing/2014/main" id="{0903F02D-17F3-4FBD-B0A8-6AFF79F120B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5105944">
            <a:off x="6294341" y="3953763"/>
            <a:ext cx="1494319" cy="1471833"/>
          </a:xfrm>
          <a:prstGeom prst="rect">
            <a:avLst/>
          </a:prstGeom>
        </p:spPr>
      </p:pic>
      <p:pic>
        <p:nvPicPr>
          <p:cNvPr id="17" name="Image 16">
            <a:extLst>
              <a:ext uri="{FF2B5EF4-FFF2-40B4-BE49-F238E27FC236}">
                <a16:creationId xmlns:a16="http://schemas.microsoft.com/office/drawing/2014/main" id="{DFD19299-DCDD-41FD-85FA-29E3C792645B}"/>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430121" y="2297402"/>
            <a:ext cx="1303166" cy="1315960"/>
          </a:xfrm>
          <a:prstGeom prst="rect">
            <a:avLst/>
          </a:prstGeom>
        </p:spPr>
      </p:pic>
      <p:grpSp>
        <p:nvGrpSpPr>
          <p:cNvPr id="70" name="Groupe 69">
            <a:extLst>
              <a:ext uri="{FF2B5EF4-FFF2-40B4-BE49-F238E27FC236}">
                <a16:creationId xmlns:a16="http://schemas.microsoft.com/office/drawing/2014/main" id="{8BFF6916-5476-47B8-AFAF-A80714AE7DB5}"/>
              </a:ext>
            </a:extLst>
          </p:cNvPr>
          <p:cNvGrpSpPr/>
          <p:nvPr/>
        </p:nvGrpSpPr>
        <p:grpSpPr>
          <a:xfrm>
            <a:off x="2229984" y="80006"/>
            <a:ext cx="1119392" cy="1192117"/>
            <a:chOff x="325616" y="3733131"/>
            <a:chExt cx="1585377" cy="1533880"/>
          </a:xfrm>
        </p:grpSpPr>
        <p:sp>
          <p:nvSpPr>
            <p:cNvPr id="71" name="Rectangle 70">
              <a:hlinkClick r:id="rId10" action="ppaction://hlinksldjump"/>
              <a:extLst>
                <a:ext uri="{FF2B5EF4-FFF2-40B4-BE49-F238E27FC236}">
                  <a16:creationId xmlns:a16="http://schemas.microsoft.com/office/drawing/2014/main" id="{511102DA-C1D5-4956-AC18-0890A6709AFB}"/>
                </a:ext>
              </a:extLst>
            </p:cNvPr>
            <p:cNvSpPr/>
            <p:nvPr/>
          </p:nvSpPr>
          <p:spPr>
            <a:xfrm>
              <a:off x="325616" y="3733131"/>
              <a:ext cx="1585377" cy="1533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800">
                <a:solidFill>
                  <a:schemeClr val="tx1">
                    <a:lumMod val="95000"/>
                    <a:lumOff val="5000"/>
                  </a:schemeClr>
                </a:solidFill>
                <a:latin typeface="Arial" panose="020B0604020202020204" pitchFamily="34" charset="0"/>
                <a:cs typeface="Arial" panose="020B0604020202020204" pitchFamily="34" charset="0"/>
              </a:endParaRPr>
            </a:p>
          </p:txBody>
        </p:sp>
        <p:pic>
          <p:nvPicPr>
            <p:cNvPr id="72" name="Image 71">
              <a:extLst>
                <a:ext uri="{FF2B5EF4-FFF2-40B4-BE49-F238E27FC236}">
                  <a16:creationId xmlns:a16="http://schemas.microsoft.com/office/drawing/2014/main" id="{A5BBBBAD-AFFA-4CD4-A3B8-8019C2BDA80F}"/>
                </a:ext>
              </a:extLst>
            </p:cNvPr>
            <p:cNvPicPr>
              <a:picLocks noChangeAspect="1"/>
            </p:cNvPicPr>
            <p:nvPr/>
          </p:nvPicPr>
          <p:blipFill>
            <a:blip r:embed="rId11"/>
            <a:stretch>
              <a:fillRect/>
            </a:stretch>
          </p:blipFill>
          <p:spPr>
            <a:xfrm>
              <a:off x="501974" y="3961550"/>
              <a:ext cx="1171575" cy="1285875"/>
            </a:xfrm>
            <a:prstGeom prst="rect">
              <a:avLst/>
            </a:prstGeom>
          </p:spPr>
        </p:pic>
      </p:grpSp>
      <p:sp>
        <p:nvSpPr>
          <p:cNvPr id="18" name="Rectangle : coins arrondis 17">
            <a:hlinkClick r:id="rId12" action="ppaction://hlinksldjump"/>
            <a:extLst>
              <a:ext uri="{FF2B5EF4-FFF2-40B4-BE49-F238E27FC236}">
                <a16:creationId xmlns:a16="http://schemas.microsoft.com/office/drawing/2014/main" id="{39EF4AAE-1F9A-4A7C-AF06-214C1FEF77CC}"/>
              </a:ext>
            </a:extLst>
          </p:cNvPr>
          <p:cNvSpPr/>
          <p:nvPr/>
        </p:nvSpPr>
        <p:spPr>
          <a:xfrm>
            <a:off x="8119538" y="6088115"/>
            <a:ext cx="1574799" cy="54916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Exemple</a:t>
            </a:r>
            <a:endParaRPr lang="fr-CH">
              <a:solidFill>
                <a:sysClr val="windowText" lastClr="000000"/>
              </a:solidFill>
            </a:endParaRPr>
          </a:p>
        </p:txBody>
      </p:sp>
      <p:sp>
        <p:nvSpPr>
          <p:cNvPr id="19" name="Titre 1">
            <a:extLst>
              <a:ext uri="{FF2B5EF4-FFF2-40B4-BE49-F238E27FC236}">
                <a16:creationId xmlns:a16="http://schemas.microsoft.com/office/drawing/2014/main" id="{E9EC4C9F-8C32-4239-B9A6-E1C87042D294}"/>
              </a:ext>
            </a:extLst>
          </p:cNvPr>
          <p:cNvSpPr txBox="1">
            <a:spLocks/>
          </p:cNvSpPr>
          <p:nvPr/>
        </p:nvSpPr>
        <p:spPr>
          <a:xfrm>
            <a:off x="4777442" y="1788814"/>
            <a:ext cx="1964017" cy="647586"/>
          </a:xfrm>
          <a:prstGeom prst="rect">
            <a:avLst/>
          </a:prstGeom>
        </p:spPr>
        <p:txBody>
          <a:bodyPr>
            <a:normAutofit/>
          </a:bodyPr>
          <a:lstStyle>
            <a:lvl1pPr algn="l" defTabSz="914400" rtl="0" eaLnBrk="1" latinLnBrk="0" hangingPunct="1">
              <a:lnSpc>
                <a:spcPct val="90000"/>
              </a:lnSpc>
              <a:spcBef>
                <a:spcPct val="0"/>
              </a:spcBef>
              <a:buNone/>
              <a:defRPr sz="3000" b="1" kern="1200">
                <a:solidFill>
                  <a:srgbClr val="0070BA"/>
                </a:solidFill>
                <a:latin typeface="Arial" panose="020B0604020202020204" pitchFamily="34" charset="0"/>
                <a:ea typeface="+mj-ea"/>
                <a:cs typeface="Arial" panose="020B0604020202020204" pitchFamily="34" charset="0"/>
              </a:defRPr>
            </a:lvl1pPr>
          </a:lstStyle>
          <a:p>
            <a:r>
              <a:rPr lang="fr-FR"/>
              <a:t>4 pistes </a:t>
            </a:r>
          </a:p>
        </p:txBody>
      </p:sp>
    </p:spTree>
    <p:extLst>
      <p:ext uri="{BB962C8B-B14F-4D97-AF65-F5344CB8AC3E}">
        <p14:creationId xmlns:p14="http://schemas.microsoft.com/office/powerpoint/2010/main" val="2021721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8E6164-6ABC-4587-93EE-5F23CBD222F4}"/>
              </a:ext>
            </a:extLst>
          </p:cNvPr>
          <p:cNvSpPr>
            <a:spLocks noGrp="1"/>
          </p:cNvSpPr>
          <p:nvPr>
            <p:ph type="title"/>
          </p:nvPr>
        </p:nvSpPr>
        <p:spPr>
          <a:xfrm>
            <a:off x="3473898" y="552450"/>
            <a:ext cx="7625986" cy="695326"/>
          </a:xfrm>
        </p:spPr>
        <p:txBody>
          <a:bodyPr>
            <a:normAutofit fontScale="90000"/>
          </a:bodyPr>
          <a:lstStyle/>
          <a:p>
            <a:r>
              <a:rPr lang="fr-FR"/>
              <a:t>Pour diagnostiquer, susciter l’intérêt, 		motiver, adapter son cours :</a:t>
            </a:r>
            <a:br>
              <a:rPr lang="fr-FR"/>
            </a:br>
            <a:endParaRPr lang="fr-CH"/>
          </a:p>
        </p:txBody>
      </p:sp>
      <p:grpSp>
        <p:nvGrpSpPr>
          <p:cNvPr id="4" name="Groupe 3">
            <a:extLst>
              <a:ext uri="{FF2B5EF4-FFF2-40B4-BE49-F238E27FC236}">
                <a16:creationId xmlns:a16="http://schemas.microsoft.com/office/drawing/2014/main" id="{24F39C1F-26C2-48FB-8F82-2363B8D7FC8B}"/>
              </a:ext>
            </a:extLst>
          </p:cNvPr>
          <p:cNvGrpSpPr/>
          <p:nvPr/>
        </p:nvGrpSpPr>
        <p:grpSpPr>
          <a:xfrm>
            <a:off x="2229984" y="80006"/>
            <a:ext cx="1119392" cy="1192117"/>
            <a:chOff x="325616" y="3733131"/>
            <a:chExt cx="1585377" cy="1533880"/>
          </a:xfrm>
        </p:grpSpPr>
        <p:sp>
          <p:nvSpPr>
            <p:cNvPr id="5" name="Rectangle 4">
              <a:hlinkClick r:id="rId2" action="ppaction://hlinksldjump"/>
              <a:extLst>
                <a:ext uri="{FF2B5EF4-FFF2-40B4-BE49-F238E27FC236}">
                  <a16:creationId xmlns:a16="http://schemas.microsoft.com/office/drawing/2014/main" id="{8244E8C6-F660-4EF5-975A-A8D304364B6E}"/>
                </a:ext>
              </a:extLst>
            </p:cNvPr>
            <p:cNvSpPr/>
            <p:nvPr/>
          </p:nvSpPr>
          <p:spPr>
            <a:xfrm>
              <a:off x="325616" y="3733131"/>
              <a:ext cx="1585377" cy="1533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800">
                <a:solidFill>
                  <a:schemeClr val="tx1">
                    <a:lumMod val="95000"/>
                    <a:lumOff val="5000"/>
                  </a:schemeClr>
                </a:solidFill>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78D50AA1-7201-478D-83D4-772C48B9CE75}"/>
                </a:ext>
              </a:extLst>
            </p:cNvPr>
            <p:cNvPicPr>
              <a:picLocks noChangeAspect="1"/>
            </p:cNvPicPr>
            <p:nvPr/>
          </p:nvPicPr>
          <p:blipFill>
            <a:blip r:embed="rId3"/>
            <a:stretch>
              <a:fillRect/>
            </a:stretch>
          </p:blipFill>
          <p:spPr>
            <a:xfrm>
              <a:off x="501974" y="3961550"/>
              <a:ext cx="1171575" cy="1285875"/>
            </a:xfrm>
            <a:prstGeom prst="rect">
              <a:avLst/>
            </a:prstGeom>
          </p:spPr>
        </p:pic>
      </p:grpSp>
      <p:sp>
        <p:nvSpPr>
          <p:cNvPr id="7" name="Rectangle : coins arrondis 6">
            <a:hlinkClick r:id="rId4" action="ppaction://hlinksldjump"/>
            <a:extLst>
              <a:ext uri="{FF2B5EF4-FFF2-40B4-BE49-F238E27FC236}">
                <a16:creationId xmlns:a16="http://schemas.microsoft.com/office/drawing/2014/main" id="{7E834C28-27C8-4296-8EDA-A32940142472}"/>
              </a:ext>
            </a:extLst>
          </p:cNvPr>
          <p:cNvSpPr/>
          <p:nvPr/>
        </p:nvSpPr>
        <p:spPr>
          <a:xfrm>
            <a:off x="61531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Retour : formatif</a:t>
            </a:r>
            <a:endParaRPr lang="fr-CH"/>
          </a:p>
        </p:txBody>
      </p:sp>
      <p:cxnSp>
        <p:nvCxnSpPr>
          <p:cNvPr id="9" name="Connecteur droit 8">
            <a:extLst>
              <a:ext uri="{FF2B5EF4-FFF2-40B4-BE49-F238E27FC236}">
                <a16:creationId xmlns:a16="http://schemas.microsoft.com/office/drawing/2014/main" id="{9E364D9A-985D-42E9-B82D-1EF69EC73157}"/>
              </a:ext>
            </a:extLst>
          </p:cNvPr>
          <p:cNvCxnSpPr>
            <a:cxnSpLocks/>
          </p:cNvCxnSpPr>
          <p:nvPr/>
        </p:nvCxnSpPr>
        <p:spPr>
          <a:xfrm flipV="1">
            <a:off x="1850834" y="3012918"/>
            <a:ext cx="8251633" cy="27738"/>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E130B502-79B4-47CD-952F-B03FF67E249F}"/>
              </a:ext>
            </a:extLst>
          </p:cNvPr>
          <p:cNvSpPr/>
          <p:nvPr/>
        </p:nvSpPr>
        <p:spPr>
          <a:xfrm>
            <a:off x="1751682" y="2820318"/>
            <a:ext cx="385590" cy="385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1</a:t>
            </a:r>
            <a:endParaRPr lang="fr-CH">
              <a:solidFill>
                <a:schemeClr val="tx1"/>
              </a:solidFill>
            </a:endParaRPr>
          </a:p>
        </p:txBody>
      </p:sp>
      <p:sp>
        <p:nvSpPr>
          <p:cNvPr id="15" name="Ellipse 14">
            <a:extLst>
              <a:ext uri="{FF2B5EF4-FFF2-40B4-BE49-F238E27FC236}">
                <a16:creationId xmlns:a16="http://schemas.microsoft.com/office/drawing/2014/main" id="{95389BAE-2A1C-4FA1-9B79-885A0A491630}"/>
              </a:ext>
            </a:extLst>
          </p:cNvPr>
          <p:cNvSpPr/>
          <p:nvPr/>
        </p:nvSpPr>
        <p:spPr>
          <a:xfrm>
            <a:off x="5702889" y="2801137"/>
            <a:ext cx="385590" cy="385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3</a:t>
            </a:r>
            <a:endParaRPr lang="fr-CH">
              <a:solidFill>
                <a:schemeClr val="tx1"/>
              </a:solidFill>
            </a:endParaRPr>
          </a:p>
        </p:txBody>
      </p:sp>
      <p:sp>
        <p:nvSpPr>
          <p:cNvPr id="17" name="Ellipse 16">
            <a:extLst>
              <a:ext uri="{FF2B5EF4-FFF2-40B4-BE49-F238E27FC236}">
                <a16:creationId xmlns:a16="http://schemas.microsoft.com/office/drawing/2014/main" id="{88D90B93-746A-4906-A1F9-39AB2E4ADBC4}"/>
              </a:ext>
            </a:extLst>
          </p:cNvPr>
          <p:cNvSpPr/>
          <p:nvPr/>
        </p:nvSpPr>
        <p:spPr>
          <a:xfrm>
            <a:off x="9955576" y="2820318"/>
            <a:ext cx="385590" cy="385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5</a:t>
            </a:r>
            <a:endParaRPr lang="fr-CH">
              <a:solidFill>
                <a:schemeClr val="tx1"/>
              </a:solidFill>
            </a:endParaRPr>
          </a:p>
        </p:txBody>
      </p:sp>
      <p:sp>
        <p:nvSpPr>
          <p:cNvPr id="18" name="Rectangle 17">
            <a:extLst>
              <a:ext uri="{FF2B5EF4-FFF2-40B4-BE49-F238E27FC236}">
                <a16:creationId xmlns:a16="http://schemas.microsoft.com/office/drawing/2014/main" id="{DC00ECD1-712A-4023-B20B-2B877A02B3BC}"/>
              </a:ext>
            </a:extLst>
          </p:cNvPr>
          <p:cNvSpPr/>
          <p:nvPr/>
        </p:nvSpPr>
        <p:spPr>
          <a:xfrm>
            <a:off x="972000" y="1521354"/>
            <a:ext cx="1944954" cy="9236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Premier cours du semestre Printemps</a:t>
            </a:r>
            <a:endParaRPr lang="fr-CH">
              <a:solidFill>
                <a:schemeClr val="tx1"/>
              </a:solidFill>
            </a:endParaRPr>
          </a:p>
        </p:txBody>
      </p:sp>
      <p:sp>
        <p:nvSpPr>
          <p:cNvPr id="20" name="Rectangle 19">
            <a:extLst>
              <a:ext uri="{FF2B5EF4-FFF2-40B4-BE49-F238E27FC236}">
                <a16:creationId xmlns:a16="http://schemas.microsoft.com/office/drawing/2014/main" id="{B71634B1-3AEA-418D-9CC5-F343ED3F4D34}"/>
              </a:ext>
            </a:extLst>
          </p:cNvPr>
          <p:cNvSpPr/>
          <p:nvPr/>
        </p:nvSpPr>
        <p:spPr>
          <a:xfrm>
            <a:off x="9175894" y="1572222"/>
            <a:ext cx="1944954" cy="9236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Dernier cours du semestre Printemps</a:t>
            </a:r>
            <a:endParaRPr lang="fr-CH">
              <a:solidFill>
                <a:schemeClr val="tx1"/>
              </a:solidFill>
            </a:endParaRPr>
          </a:p>
        </p:txBody>
      </p:sp>
      <p:sp>
        <p:nvSpPr>
          <p:cNvPr id="21" name="Ellipse 20">
            <a:extLst>
              <a:ext uri="{FF2B5EF4-FFF2-40B4-BE49-F238E27FC236}">
                <a16:creationId xmlns:a16="http://schemas.microsoft.com/office/drawing/2014/main" id="{55F1C2F7-5F6A-4CF4-973D-90FBAAE0E776}"/>
              </a:ext>
            </a:extLst>
          </p:cNvPr>
          <p:cNvSpPr/>
          <p:nvPr/>
        </p:nvSpPr>
        <p:spPr>
          <a:xfrm>
            <a:off x="3658607" y="2820318"/>
            <a:ext cx="385590" cy="385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2</a:t>
            </a:r>
            <a:endParaRPr lang="fr-CH">
              <a:solidFill>
                <a:schemeClr val="tx1"/>
              </a:solidFill>
            </a:endParaRPr>
          </a:p>
        </p:txBody>
      </p:sp>
      <p:sp>
        <p:nvSpPr>
          <p:cNvPr id="22" name="Ellipse 21">
            <a:extLst>
              <a:ext uri="{FF2B5EF4-FFF2-40B4-BE49-F238E27FC236}">
                <a16:creationId xmlns:a16="http://schemas.microsoft.com/office/drawing/2014/main" id="{F0E7F894-F6DD-46C1-A71E-3EDA3B6DBD1C}"/>
              </a:ext>
            </a:extLst>
          </p:cNvPr>
          <p:cNvSpPr/>
          <p:nvPr/>
        </p:nvSpPr>
        <p:spPr>
          <a:xfrm>
            <a:off x="7760988" y="2801137"/>
            <a:ext cx="385590" cy="385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4</a:t>
            </a:r>
            <a:endParaRPr lang="fr-CH">
              <a:solidFill>
                <a:schemeClr val="tx1"/>
              </a:solidFill>
            </a:endParaRPr>
          </a:p>
        </p:txBody>
      </p:sp>
      <p:cxnSp>
        <p:nvCxnSpPr>
          <p:cNvPr id="25" name="Connecteur droit 24">
            <a:extLst>
              <a:ext uri="{FF2B5EF4-FFF2-40B4-BE49-F238E27FC236}">
                <a16:creationId xmlns:a16="http://schemas.microsoft.com/office/drawing/2014/main" id="{96FDF018-9B1E-480F-8B80-12D75C074369}"/>
              </a:ext>
            </a:extLst>
          </p:cNvPr>
          <p:cNvCxnSpPr>
            <a:stCxn id="20" idx="2"/>
            <a:endCxn id="17" idx="0"/>
          </p:cNvCxnSpPr>
          <p:nvPr/>
        </p:nvCxnSpPr>
        <p:spPr>
          <a:xfrm>
            <a:off x="10148371" y="2495871"/>
            <a:ext cx="0" cy="32444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6AF9DB59-9F61-4E32-A136-7A1A488B9005}"/>
              </a:ext>
            </a:extLst>
          </p:cNvPr>
          <p:cNvCxnSpPr>
            <a:stCxn id="18" idx="2"/>
            <a:endCxn id="14" idx="0"/>
          </p:cNvCxnSpPr>
          <p:nvPr/>
        </p:nvCxnSpPr>
        <p:spPr>
          <a:xfrm>
            <a:off x="1944477" y="2445003"/>
            <a:ext cx="0" cy="37531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5" name="Groupe 34">
            <a:extLst>
              <a:ext uri="{FF2B5EF4-FFF2-40B4-BE49-F238E27FC236}">
                <a16:creationId xmlns:a16="http://schemas.microsoft.com/office/drawing/2014/main" id="{DE51AF1B-4BDC-407A-A79C-E1F495BEAF6E}"/>
              </a:ext>
            </a:extLst>
          </p:cNvPr>
          <p:cNvGrpSpPr/>
          <p:nvPr/>
        </p:nvGrpSpPr>
        <p:grpSpPr>
          <a:xfrm>
            <a:off x="972000" y="3703538"/>
            <a:ext cx="1944954" cy="1704259"/>
            <a:chOff x="972000" y="3703538"/>
            <a:chExt cx="1944954" cy="1704259"/>
          </a:xfrm>
        </p:grpSpPr>
        <p:pic>
          <p:nvPicPr>
            <p:cNvPr id="29" name="Image 28">
              <a:extLst>
                <a:ext uri="{FF2B5EF4-FFF2-40B4-BE49-F238E27FC236}">
                  <a16:creationId xmlns:a16="http://schemas.microsoft.com/office/drawing/2014/main" id="{DC280D34-2D86-4B10-95CF-C401B99923E4}"/>
                </a:ext>
              </a:extLst>
            </p:cNvPr>
            <p:cNvPicPr>
              <a:picLocks noChangeAspect="1"/>
            </p:cNvPicPr>
            <p:nvPr/>
          </p:nvPicPr>
          <p:blipFill rotWithShape="1">
            <a:blip r:embed="rId5"/>
            <a:srcRect t="6880" b="5378"/>
            <a:stretch/>
          </p:blipFill>
          <p:spPr>
            <a:xfrm>
              <a:off x="1033343" y="3703538"/>
              <a:ext cx="1832408" cy="1059460"/>
            </a:xfrm>
            <a:prstGeom prst="rect">
              <a:avLst/>
            </a:prstGeom>
          </p:spPr>
        </p:pic>
        <p:sp>
          <p:nvSpPr>
            <p:cNvPr id="33" name="Rectangle 32">
              <a:extLst>
                <a:ext uri="{FF2B5EF4-FFF2-40B4-BE49-F238E27FC236}">
                  <a16:creationId xmlns:a16="http://schemas.microsoft.com/office/drawing/2014/main" id="{703741D5-CA77-48B3-9A70-BE5CBE34E568}"/>
                </a:ext>
              </a:extLst>
            </p:cNvPr>
            <p:cNvSpPr/>
            <p:nvPr/>
          </p:nvSpPr>
          <p:spPr>
            <a:xfrm>
              <a:off x="972000" y="4818494"/>
              <a:ext cx="1944954" cy="589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Première passation</a:t>
              </a:r>
              <a:endParaRPr lang="fr-CH"/>
            </a:p>
          </p:txBody>
        </p:sp>
      </p:grpSp>
      <p:grpSp>
        <p:nvGrpSpPr>
          <p:cNvPr id="36" name="Groupe 35">
            <a:extLst>
              <a:ext uri="{FF2B5EF4-FFF2-40B4-BE49-F238E27FC236}">
                <a16:creationId xmlns:a16="http://schemas.microsoft.com/office/drawing/2014/main" id="{BAAF2D91-E130-499E-8C43-461338AFDDD5}"/>
              </a:ext>
            </a:extLst>
          </p:cNvPr>
          <p:cNvGrpSpPr/>
          <p:nvPr/>
        </p:nvGrpSpPr>
        <p:grpSpPr>
          <a:xfrm>
            <a:off x="4923207" y="3746338"/>
            <a:ext cx="1944954" cy="1667934"/>
            <a:chOff x="4923207" y="3746338"/>
            <a:chExt cx="1944954" cy="1667934"/>
          </a:xfrm>
        </p:grpSpPr>
        <p:pic>
          <p:nvPicPr>
            <p:cNvPr id="30" name="Image 29">
              <a:extLst>
                <a:ext uri="{FF2B5EF4-FFF2-40B4-BE49-F238E27FC236}">
                  <a16:creationId xmlns:a16="http://schemas.microsoft.com/office/drawing/2014/main" id="{778720C8-13CC-49A4-9CE7-A0BD553F7BEA}"/>
                </a:ext>
              </a:extLst>
            </p:cNvPr>
            <p:cNvPicPr>
              <a:picLocks noChangeAspect="1"/>
            </p:cNvPicPr>
            <p:nvPr/>
          </p:nvPicPr>
          <p:blipFill rotWithShape="1">
            <a:blip r:embed="rId5"/>
            <a:srcRect t="6880" b="5378"/>
            <a:stretch/>
          </p:blipFill>
          <p:spPr>
            <a:xfrm>
              <a:off x="4979480" y="3746338"/>
              <a:ext cx="1832408" cy="1059460"/>
            </a:xfrm>
            <a:prstGeom prst="rect">
              <a:avLst/>
            </a:prstGeom>
          </p:spPr>
        </p:pic>
        <p:sp>
          <p:nvSpPr>
            <p:cNvPr id="34" name="Rectangle 33">
              <a:extLst>
                <a:ext uri="{FF2B5EF4-FFF2-40B4-BE49-F238E27FC236}">
                  <a16:creationId xmlns:a16="http://schemas.microsoft.com/office/drawing/2014/main" id="{F17A45DC-70C8-4F1F-AB9A-4E332A72F786}"/>
                </a:ext>
              </a:extLst>
            </p:cNvPr>
            <p:cNvSpPr/>
            <p:nvPr/>
          </p:nvSpPr>
          <p:spPr>
            <a:xfrm>
              <a:off x="4923207" y="4824969"/>
              <a:ext cx="1944954" cy="589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Deuxième passation</a:t>
              </a:r>
              <a:endParaRPr lang="fr-CH"/>
            </a:p>
          </p:txBody>
        </p:sp>
      </p:grpSp>
      <p:cxnSp>
        <p:nvCxnSpPr>
          <p:cNvPr id="48" name="Connecteur droit avec flèche 47">
            <a:extLst>
              <a:ext uri="{FF2B5EF4-FFF2-40B4-BE49-F238E27FC236}">
                <a16:creationId xmlns:a16="http://schemas.microsoft.com/office/drawing/2014/main" id="{0BEB6E8C-5254-4128-9D1B-9A11DDBDE544}"/>
              </a:ext>
            </a:extLst>
          </p:cNvPr>
          <p:cNvCxnSpPr>
            <a:stCxn id="14" idx="4"/>
            <a:endCxn id="29" idx="0"/>
          </p:cNvCxnSpPr>
          <p:nvPr/>
        </p:nvCxnSpPr>
        <p:spPr>
          <a:xfrm>
            <a:off x="1944477" y="3205518"/>
            <a:ext cx="5070" cy="4980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0" name="Connecteur droit avec flèche 49">
            <a:extLst>
              <a:ext uri="{FF2B5EF4-FFF2-40B4-BE49-F238E27FC236}">
                <a16:creationId xmlns:a16="http://schemas.microsoft.com/office/drawing/2014/main" id="{B84C39D0-1A7B-4CC5-AAD1-E26DCD48280F}"/>
              </a:ext>
            </a:extLst>
          </p:cNvPr>
          <p:cNvCxnSpPr>
            <a:stCxn id="15" idx="4"/>
            <a:endCxn id="30" idx="0"/>
          </p:cNvCxnSpPr>
          <p:nvPr/>
        </p:nvCxnSpPr>
        <p:spPr>
          <a:xfrm>
            <a:off x="5895684" y="3186337"/>
            <a:ext cx="0" cy="5600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5" name="Ellipse 54">
            <a:extLst>
              <a:ext uri="{FF2B5EF4-FFF2-40B4-BE49-F238E27FC236}">
                <a16:creationId xmlns:a16="http://schemas.microsoft.com/office/drawing/2014/main" id="{2E926159-7AD8-4D83-B37E-8C2511784CA2}"/>
              </a:ext>
            </a:extLst>
          </p:cNvPr>
          <p:cNvSpPr/>
          <p:nvPr/>
        </p:nvSpPr>
        <p:spPr>
          <a:xfrm>
            <a:off x="5968999" y="3834793"/>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6" name="Ellipse 55">
            <a:extLst>
              <a:ext uri="{FF2B5EF4-FFF2-40B4-BE49-F238E27FC236}">
                <a16:creationId xmlns:a16="http://schemas.microsoft.com/office/drawing/2014/main" id="{7252187B-384D-4827-9E1D-A60C481F57C0}"/>
              </a:ext>
            </a:extLst>
          </p:cNvPr>
          <p:cNvSpPr/>
          <p:nvPr/>
        </p:nvSpPr>
        <p:spPr>
          <a:xfrm>
            <a:off x="6230880" y="3780793"/>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7" name="Ellipse 56">
            <a:extLst>
              <a:ext uri="{FF2B5EF4-FFF2-40B4-BE49-F238E27FC236}">
                <a16:creationId xmlns:a16="http://schemas.microsoft.com/office/drawing/2014/main" id="{E3DE56D7-236C-4D92-903B-F6BEE3DE2F3B}"/>
              </a:ext>
            </a:extLst>
          </p:cNvPr>
          <p:cNvSpPr/>
          <p:nvPr/>
        </p:nvSpPr>
        <p:spPr>
          <a:xfrm>
            <a:off x="6492761" y="3713368"/>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8" name="Nuage 57">
            <a:extLst>
              <a:ext uri="{FF2B5EF4-FFF2-40B4-BE49-F238E27FC236}">
                <a16:creationId xmlns:a16="http://schemas.microsoft.com/office/drawing/2014/main" id="{43F84F80-0C6E-4609-B982-94532EBBFAC3}"/>
              </a:ext>
            </a:extLst>
          </p:cNvPr>
          <p:cNvSpPr/>
          <p:nvPr/>
        </p:nvSpPr>
        <p:spPr>
          <a:xfrm>
            <a:off x="6415030" y="3148656"/>
            <a:ext cx="1731547" cy="79413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t>Il faut que je retravaille la théorie</a:t>
            </a:r>
            <a:endParaRPr lang="fr-CH" sz="1400"/>
          </a:p>
        </p:txBody>
      </p:sp>
      <p:sp>
        <p:nvSpPr>
          <p:cNvPr id="59" name="Ellipse 58">
            <a:extLst>
              <a:ext uri="{FF2B5EF4-FFF2-40B4-BE49-F238E27FC236}">
                <a16:creationId xmlns:a16="http://schemas.microsoft.com/office/drawing/2014/main" id="{B2A5A13F-B83A-43AE-A3C5-8079B498F129}"/>
              </a:ext>
            </a:extLst>
          </p:cNvPr>
          <p:cNvSpPr/>
          <p:nvPr/>
        </p:nvSpPr>
        <p:spPr>
          <a:xfrm>
            <a:off x="1916171" y="3814419"/>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0" name="Ellipse 59">
            <a:extLst>
              <a:ext uri="{FF2B5EF4-FFF2-40B4-BE49-F238E27FC236}">
                <a16:creationId xmlns:a16="http://schemas.microsoft.com/office/drawing/2014/main" id="{B379871B-FDF8-4524-82D6-513C54C0ECC0}"/>
              </a:ext>
            </a:extLst>
          </p:cNvPr>
          <p:cNvSpPr/>
          <p:nvPr/>
        </p:nvSpPr>
        <p:spPr>
          <a:xfrm>
            <a:off x="2178052" y="3760419"/>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1" name="Ellipse 60">
            <a:extLst>
              <a:ext uri="{FF2B5EF4-FFF2-40B4-BE49-F238E27FC236}">
                <a16:creationId xmlns:a16="http://schemas.microsoft.com/office/drawing/2014/main" id="{77F9BB2E-42CC-40AA-B626-22BA507D780B}"/>
              </a:ext>
            </a:extLst>
          </p:cNvPr>
          <p:cNvSpPr/>
          <p:nvPr/>
        </p:nvSpPr>
        <p:spPr>
          <a:xfrm>
            <a:off x="2439933" y="3692994"/>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2" name="Nuage 61">
            <a:extLst>
              <a:ext uri="{FF2B5EF4-FFF2-40B4-BE49-F238E27FC236}">
                <a16:creationId xmlns:a16="http://schemas.microsoft.com/office/drawing/2014/main" id="{5EF3E96C-1ECD-4BF0-834C-2CA8623E3E56}"/>
              </a:ext>
            </a:extLst>
          </p:cNvPr>
          <p:cNvSpPr/>
          <p:nvPr/>
        </p:nvSpPr>
        <p:spPr>
          <a:xfrm>
            <a:off x="2581543" y="3211502"/>
            <a:ext cx="1832408" cy="79413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t>Ces concepts ont l’air intéressants ! </a:t>
            </a:r>
            <a:endParaRPr lang="fr-CH" sz="1400"/>
          </a:p>
        </p:txBody>
      </p:sp>
      <p:cxnSp>
        <p:nvCxnSpPr>
          <p:cNvPr id="64" name="Connecteur droit avec flèche 63">
            <a:extLst>
              <a:ext uri="{FF2B5EF4-FFF2-40B4-BE49-F238E27FC236}">
                <a16:creationId xmlns:a16="http://schemas.microsoft.com/office/drawing/2014/main" id="{06EB2235-1D59-4F05-8514-DF2FE311095A}"/>
              </a:ext>
            </a:extLst>
          </p:cNvPr>
          <p:cNvCxnSpPr/>
          <p:nvPr/>
        </p:nvCxnSpPr>
        <p:spPr>
          <a:xfrm>
            <a:off x="3181724" y="5113145"/>
            <a:ext cx="1489428" cy="0"/>
          </a:xfrm>
          <a:prstGeom prst="straightConnector1">
            <a:avLst/>
          </a:prstGeom>
          <a:ln w="5715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65" name="Rectangle 64">
            <a:extLst>
              <a:ext uri="{FF2B5EF4-FFF2-40B4-BE49-F238E27FC236}">
                <a16:creationId xmlns:a16="http://schemas.microsoft.com/office/drawing/2014/main" id="{EF7D79F2-B867-4F71-8B85-22D196DDD98D}"/>
              </a:ext>
            </a:extLst>
          </p:cNvPr>
          <p:cNvSpPr/>
          <p:nvPr/>
        </p:nvSpPr>
        <p:spPr>
          <a:xfrm>
            <a:off x="3197476" y="4778060"/>
            <a:ext cx="1337733" cy="307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Même QCM</a:t>
            </a:r>
            <a:endParaRPr lang="fr-CH">
              <a:solidFill>
                <a:schemeClr val="tx1"/>
              </a:solidFill>
            </a:endParaRPr>
          </a:p>
        </p:txBody>
      </p:sp>
      <p:pic>
        <p:nvPicPr>
          <p:cNvPr id="37" name="Image 36">
            <a:extLst>
              <a:ext uri="{FF2B5EF4-FFF2-40B4-BE49-F238E27FC236}">
                <a16:creationId xmlns:a16="http://schemas.microsoft.com/office/drawing/2014/main" id="{35687FF3-6268-4B4F-B2B6-2F4A18259CBC}"/>
              </a:ext>
            </a:extLst>
          </p:cNvPr>
          <p:cNvPicPr>
            <a:picLocks noChangeAspect="1"/>
          </p:cNvPicPr>
          <p:nvPr/>
        </p:nvPicPr>
        <p:blipFill>
          <a:blip r:embed="rId6"/>
          <a:stretch>
            <a:fillRect/>
          </a:stretch>
        </p:blipFill>
        <p:spPr>
          <a:xfrm>
            <a:off x="3658607" y="5216710"/>
            <a:ext cx="506430" cy="526333"/>
          </a:xfrm>
          <a:prstGeom prst="rect">
            <a:avLst/>
          </a:prstGeom>
        </p:spPr>
      </p:pic>
      <p:sp>
        <p:nvSpPr>
          <p:cNvPr id="38" name="Rectangle 37">
            <a:extLst>
              <a:ext uri="{FF2B5EF4-FFF2-40B4-BE49-F238E27FC236}">
                <a16:creationId xmlns:a16="http://schemas.microsoft.com/office/drawing/2014/main" id="{63148BBD-C05E-49A0-9C5A-2B2A5B883122}"/>
              </a:ext>
            </a:extLst>
          </p:cNvPr>
          <p:cNvSpPr/>
          <p:nvPr/>
        </p:nvSpPr>
        <p:spPr>
          <a:xfrm>
            <a:off x="79174" y="2970210"/>
            <a:ext cx="1476170" cy="677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400">
                <a:solidFill>
                  <a:schemeClr val="tx1"/>
                </a:solidFill>
              </a:rPr>
              <a:t>Avant de présenter des contenus</a:t>
            </a:r>
            <a:endParaRPr lang="fr-FR" sz="1600">
              <a:solidFill>
                <a:schemeClr val="tx1"/>
              </a:solidFill>
            </a:endParaRPr>
          </a:p>
        </p:txBody>
      </p:sp>
      <p:sp>
        <p:nvSpPr>
          <p:cNvPr id="3" name="Ellipse 2">
            <a:extLst>
              <a:ext uri="{FF2B5EF4-FFF2-40B4-BE49-F238E27FC236}">
                <a16:creationId xmlns:a16="http://schemas.microsoft.com/office/drawing/2014/main" id="{4EC66595-C5AC-43A0-A742-3B405120DEA7}"/>
              </a:ext>
            </a:extLst>
          </p:cNvPr>
          <p:cNvSpPr/>
          <p:nvPr/>
        </p:nvSpPr>
        <p:spPr>
          <a:xfrm>
            <a:off x="107172" y="2970209"/>
            <a:ext cx="1306479" cy="7333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9" name="Ellipse 38">
            <a:extLst>
              <a:ext uri="{FF2B5EF4-FFF2-40B4-BE49-F238E27FC236}">
                <a16:creationId xmlns:a16="http://schemas.microsoft.com/office/drawing/2014/main" id="{55DD2805-881B-4410-AA2F-BD9A812430DA}"/>
              </a:ext>
            </a:extLst>
          </p:cNvPr>
          <p:cNvSpPr/>
          <p:nvPr/>
        </p:nvSpPr>
        <p:spPr>
          <a:xfrm>
            <a:off x="3509771" y="5113145"/>
            <a:ext cx="786807" cy="6948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0" name="Rectangle : coins arrondis 39">
            <a:hlinkClick r:id="rId7" action="ppaction://hlinksldjump"/>
            <a:extLst>
              <a:ext uri="{FF2B5EF4-FFF2-40B4-BE49-F238E27FC236}">
                <a16:creationId xmlns:a16="http://schemas.microsoft.com/office/drawing/2014/main" id="{337C5628-EC1D-4921-BE3C-496A0AD9E7DD}"/>
              </a:ext>
            </a:extLst>
          </p:cNvPr>
          <p:cNvSpPr/>
          <p:nvPr/>
        </p:nvSpPr>
        <p:spPr>
          <a:xfrm>
            <a:off x="7733621" y="6176164"/>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Théorie</a:t>
            </a:r>
            <a:endParaRPr lang="fr-CH"/>
          </a:p>
        </p:txBody>
      </p:sp>
    </p:spTree>
    <p:extLst>
      <p:ext uri="{BB962C8B-B14F-4D97-AF65-F5344CB8AC3E}">
        <p14:creationId xmlns:p14="http://schemas.microsoft.com/office/powerpoint/2010/main" val="318481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110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hlinkClick r:id="rId2" action="ppaction://hlinksldjump"/>
            <a:extLst>
              <a:ext uri="{FF2B5EF4-FFF2-40B4-BE49-F238E27FC236}">
                <a16:creationId xmlns:a16="http://schemas.microsoft.com/office/drawing/2014/main" id="{4DDBAA6A-9665-4190-A317-56C3E749B596}"/>
              </a:ext>
            </a:extLst>
          </p:cNvPr>
          <p:cNvSpPr/>
          <p:nvPr/>
        </p:nvSpPr>
        <p:spPr>
          <a:xfrm>
            <a:off x="2200605" y="81698"/>
            <a:ext cx="1210416" cy="11743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800">
              <a:solidFill>
                <a:schemeClr val="tx1">
                  <a:lumMod val="95000"/>
                  <a:lumOff val="5000"/>
                </a:schemeClr>
              </a:solidFill>
              <a:latin typeface="Arial" panose="020B0604020202020204" pitchFamily="34" charset="0"/>
              <a:cs typeface="Arial" panose="020B0604020202020204" pitchFamily="34" charset="0"/>
            </a:endParaRPr>
          </a:p>
        </p:txBody>
      </p:sp>
      <p:pic>
        <p:nvPicPr>
          <p:cNvPr id="25" name="Image 24">
            <a:extLst>
              <a:ext uri="{FF2B5EF4-FFF2-40B4-BE49-F238E27FC236}">
                <a16:creationId xmlns:a16="http://schemas.microsoft.com/office/drawing/2014/main" id="{EFCCBC17-B78C-48EF-B6E5-8A4255076CE4}"/>
              </a:ext>
            </a:extLst>
          </p:cNvPr>
          <p:cNvPicPr>
            <a:picLocks noChangeAspect="1"/>
          </p:cNvPicPr>
          <p:nvPr/>
        </p:nvPicPr>
        <p:blipFill rotWithShape="1">
          <a:blip r:embed="rId3"/>
          <a:srcRect t="20604"/>
          <a:stretch/>
        </p:blipFill>
        <p:spPr>
          <a:xfrm>
            <a:off x="1448656" y="1808252"/>
            <a:ext cx="10260141" cy="3643683"/>
          </a:xfrm>
          <a:prstGeom prst="rect">
            <a:avLst/>
          </a:prstGeom>
        </p:spPr>
      </p:pic>
      <p:sp>
        <p:nvSpPr>
          <p:cNvPr id="2" name="Titre 1">
            <a:extLst>
              <a:ext uri="{FF2B5EF4-FFF2-40B4-BE49-F238E27FC236}">
                <a16:creationId xmlns:a16="http://schemas.microsoft.com/office/drawing/2014/main" id="{8F818245-AC0A-4FE0-A2AC-89B89AFD4F81}"/>
              </a:ext>
            </a:extLst>
          </p:cNvPr>
          <p:cNvSpPr>
            <a:spLocks noGrp="1"/>
          </p:cNvSpPr>
          <p:nvPr>
            <p:ph type="title"/>
          </p:nvPr>
        </p:nvSpPr>
        <p:spPr>
          <a:xfrm>
            <a:off x="3557579" y="178458"/>
            <a:ext cx="7185430" cy="1077558"/>
          </a:xfrm>
        </p:spPr>
        <p:txBody>
          <a:bodyPr>
            <a:normAutofit/>
          </a:bodyPr>
          <a:lstStyle/>
          <a:p>
            <a:r>
              <a:rPr lang="fr-FR"/>
              <a:t>Pour apprendre : se former, se situer</a:t>
            </a:r>
            <a:br>
              <a:rPr lang="fr-FR"/>
            </a:br>
            <a:r>
              <a:rPr lang="fr-FR"/>
              <a:t>Quelques pistes</a:t>
            </a:r>
            <a:endParaRPr lang="fr-CH"/>
          </a:p>
        </p:txBody>
      </p:sp>
      <p:sp>
        <p:nvSpPr>
          <p:cNvPr id="83" name="Rectangle : coins arrondis 82">
            <a:hlinkClick r:id="rId4" action="ppaction://hlinksldjump"/>
            <a:extLst>
              <a:ext uri="{FF2B5EF4-FFF2-40B4-BE49-F238E27FC236}">
                <a16:creationId xmlns:a16="http://schemas.microsoft.com/office/drawing/2014/main" id="{12B8E1FB-58A0-447D-AD19-8CE875122F42}"/>
              </a:ext>
            </a:extLst>
          </p:cNvPr>
          <p:cNvSpPr/>
          <p:nvPr/>
        </p:nvSpPr>
        <p:spPr>
          <a:xfrm>
            <a:off x="61531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Retour : formatif</a:t>
            </a:r>
            <a:endParaRPr lang="fr-CH"/>
          </a:p>
        </p:txBody>
      </p:sp>
      <p:sp>
        <p:nvSpPr>
          <p:cNvPr id="84" name="Rectangle : coins arrondis 83">
            <a:hlinkClick r:id="rId5" action="ppaction://hlinksldjump"/>
            <a:extLst>
              <a:ext uri="{FF2B5EF4-FFF2-40B4-BE49-F238E27FC236}">
                <a16:creationId xmlns:a16="http://schemas.microsoft.com/office/drawing/2014/main" id="{B4CCDA59-1753-4CF7-BED2-F93FA1602E16}"/>
              </a:ext>
            </a:extLst>
          </p:cNvPr>
          <p:cNvSpPr/>
          <p:nvPr/>
        </p:nvSpPr>
        <p:spPr>
          <a:xfrm>
            <a:off x="303833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Retourner au début</a:t>
            </a:r>
            <a:endParaRPr lang="fr-CH"/>
          </a:p>
        </p:txBody>
      </p:sp>
      <p:pic>
        <p:nvPicPr>
          <p:cNvPr id="48" name="Image 47">
            <a:extLst>
              <a:ext uri="{FF2B5EF4-FFF2-40B4-BE49-F238E27FC236}">
                <a16:creationId xmlns:a16="http://schemas.microsoft.com/office/drawing/2014/main" id="{52AFDB91-EB2B-4CDF-89BD-FDCDC8F3651B}"/>
              </a:ext>
            </a:extLst>
          </p:cNvPr>
          <p:cNvPicPr>
            <a:picLocks noChangeAspect="1"/>
          </p:cNvPicPr>
          <p:nvPr/>
        </p:nvPicPr>
        <p:blipFill>
          <a:blip r:embed="rId6"/>
          <a:stretch>
            <a:fillRect/>
          </a:stretch>
        </p:blipFill>
        <p:spPr>
          <a:xfrm>
            <a:off x="2347163" y="178458"/>
            <a:ext cx="836042" cy="998825"/>
          </a:xfrm>
          <a:prstGeom prst="rect">
            <a:avLst/>
          </a:prstGeom>
        </p:spPr>
      </p:pic>
      <p:sp>
        <p:nvSpPr>
          <p:cNvPr id="8" name="Titre 1">
            <a:extLst>
              <a:ext uri="{FF2B5EF4-FFF2-40B4-BE49-F238E27FC236}">
                <a16:creationId xmlns:a16="http://schemas.microsoft.com/office/drawing/2014/main" id="{7834A773-93CA-4998-B873-339D7DB0FD2E}"/>
              </a:ext>
            </a:extLst>
          </p:cNvPr>
          <p:cNvSpPr txBox="1">
            <a:spLocks/>
          </p:cNvSpPr>
          <p:nvPr/>
        </p:nvSpPr>
        <p:spPr>
          <a:xfrm>
            <a:off x="4900731" y="1426020"/>
            <a:ext cx="1964017" cy="647586"/>
          </a:xfrm>
          <a:prstGeom prst="rect">
            <a:avLst/>
          </a:prstGeom>
        </p:spPr>
        <p:txBody>
          <a:bodyPr>
            <a:normAutofit/>
          </a:bodyPr>
          <a:lstStyle>
            <a:lvl1pPr algn="l" defTabSz="914400" rtl="0" eaLnBrk="1" latinLnBrk="0" hangingPunct="1">
              <a:lnSpc>
                <a:spcPct val="90000"/>
              </a:lnSpc>
              <a:spcBef>
                <a:spcPct val="0"/>
              </a:spcBef>
              <a:buNone/>
              <a:defRPr sz="3000" b="1" kern="1200">
                <a:solidFill>
                  <a:srgbClr val="0070BA"/>
                </a:solidFill>
                <a:latin typeface="Arial" panose="020B0604020202020204" pitchFamily="34" charset="0"/>
                <a:ea typeface="+mj-ea"/>
                <a:cs typeface="Arial" panose="020B0604020202020204" pitchFamily="34" charset="0"/>
              </a:defRPr>
            </a:lvl1pPr>
          </a:lstStyle>
          <a:p>
            <a:endParaRPr lang="fr-FR"/>
          </a:p>
        </p:txBody>
      </p:sp>
      <p:sp>
        <p:nvSpPr>
          <p:cNvPr id="9" name="Rectangle : coins arrondis 8">
            <a:hlinkClick r:id="rId7" action="ppaction://hlinksldjump"/>
            <a:extLst>
              <a:ext uri="{FF2B5EF4-FFF2-40B4-BE49-F238E27FC236}">
                <a16:creationId xmlns:a16="http://schemas.microsoft.com/office/drawing/2014/main" id="{D94E446A-3853-479F-9954-BAD643FF6DB3}"/>
              </a:ext>
            </a:extLst>
          </p:cNvPr>
          <p:cNvSpPr/>
          <p:nvPr/>
        </p:nvSpPr>
        <p:spPr>
          <a:xfrm>
            <a:off x="8119538" y="6088115"/>
            <a:ext cx="1574799" cy="54916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Exemple</a:t>
            </a:r>
            <a:endParaRPr lang="fr-CH">
              <a:solidFill>
                <a:sysClr val="windowText" lastClr="000000"/>
              </a:solidFill>
            </a:endParaRPr>
          </a:p>
        </p:txBody>
      </p:sp>
    </p:spTree>
    <p:extLst>
      <p:ext uri="{BB962C8B-B14F-4D97-AF65-F5344CB8AC3E}">
        <p14:creationId xmlns:p14="http://schemas.microsoft.com/office/powerpoint/2010/main" val="1797969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767C8EA-D6E1-4BE1-B686-E84F6F2C8D2D}"/>
              </a:ext>
            </a:extLst>
          </p:cNvPr>
          <p:cNvSpPr>
            <a:spLocks noGrp="1"/>
          </p:cNvSpPr>
          <p:nvPr>
            <p:ph type="title"/>
          </p:nvPr>
        </p:nvSpPr>
        <p:spPr>
          <a:xfrm>
            <a:off x="4342599" y="440594"/>
            <a:ext cx="8856217" cy="695326"/>
          </a:xfrm>
        </p:spPr>
        <p:txBody>
          <a:bodyPr/>
          <a:lstStyle/>
          <a:p>
            <a:r>
              <a:rPr lang="fr-FR"/>
              <a:t>Objectif : Former (Exemple)</a:t>
            </a:r>
            <a:endParaRPr lang="fr-CH"/>
          </a:p>
        </p:txBody>
      </p:sp>
      <p:grpSp>
        <p:nvGrpSpPr>
          <p:cNvPr id="7" name="Groupe 6">
            <a:extLst>
              <a:ext uri="{FF2B5EF4-FFF2-40B4-BE49-F238E27FC236}">
                <a16:creationId xmlns:a16="http://schemas.microsoft.com/office/drawing/2014/main" id="{0370E32A-4119-4D4B-821A-F57199C2D733}"/>
              </a:ext>
            </a:extLst>
          </p:cNvPr>
          <p:cNvGrpSpPr/>
          <p:nvPr/>
        </p:nvGrpSpPr>
        <p:grpSpPr>
          <a:xfrm>
            <a:off x="573733" y="2320354"/>
            <a:ext cx="3832260" cy="2497316"/>
            <a:chOff x="686328" y="1708549"/>
            <a:chExt cx="2981325" cy="1710933"/>
          </a:xfrm>
        </p:grpSpPr>
        <p:pic>
          <p:nvPicPr>
            <p:cNvPr id="8" name="Picture 4" descr="Zone de texte">
              <a:extLst>
                <a:ext uri="{FF2B5EF4-FFF2-40B4-BE49-F238E27FC236}">
                  <a16:creationId xmlns:a16="http://schemas.microsoft.com/office/drawing/2014/main" id="{C2ED2830-19F7-4344-8F4F-B20BD83BF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328" y="1708549"/>
              <a:ext cx="2981325" cy="1710933"/>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0E314157-4B5C-4643-82FD-8F6BDC9EEAE2}"/>
                </a:ext>
              </a:extLst>
            </p:cNvPr>
            <p:cNvSpPr txBox="1"/>
            <p:nvPr/>
          </p:nvSpPr>
          <p:spPr>
            <a:xfrm>
              <a:off x="771525" y="3095632"/>
              <a:ext cx="1314449" cy="247650"/>
            </a:xfrm>
            <a:prstGeom prst="rect">
              <a:avLst/>
            </a:prstGeom>
            <a:solidFill>
              <a:schemeClr val="bg1">
                <a:lumMod val="95000"/>
              </a:schemeClr>
            </a:solidFill>
          </p:spPr>
          <p:txBody>
            <a:bodyPr wrap="square" rtlCol="0">
              <a:spAutoFit/>
            </a:bodyPr>
            <a:lstStyle/>
            <a:p>
              <a:endParaRPr lang="fr-CH"/>
            </a:p>
          </p:txBody>
        </p:sp>
      </p:grpSp>
      <p:sp>
        <p:nvSpPr>
          <p:cNvPr id="10" name="Titre 1">
            <a:extLst>
              <a:ext uri="{FF2B5EF4-FFF2-40B4-BE49-F238E27FC236}">
                <a16:creationId xmlns:a16="http://schemas.microsoft.com/office/drawing/2014/main" id="{A36AC232-D601-4B99-A833-BB3789EC3484}"/>
              </a:ext>
            </a:extLst>
          </p:cNvPr>
          <p:cNvSpPr txBox="1">
            <a:spLocks/>
          </p:cNvSpPr>
          <p:nvPr/>
        </p:nvSpPr>
        <p:spPr>
          <a:xfrm>
            <a:off x="1647675" y="1841631"/>
            <a:ext cx="2694924" cy="377064"/>
          </a:xfrm>
          <a:prstGeom prst="rect">
            <a:avLst/>
          </a:prstGeom>
        </p:spPr>
        <p:txBody>
          <a:bodyPr>
            <a:normAutofit/>
          </a:bodyPr>
          <a:lstStyle>
            <a:lvl1pPr algn="l" defTabSz="914400" rtl="0" eaLnBrk="1" latinLnBrk="0" hangingPunct="1">
              <a:lnSpc>
                <a:spcPct val="90000"/>
              </a:lnSpc>
              <a:spcBef>
                <a:spcPct val="0"/>
              </a:spcBef>
              <a:buNone/>
              <a:defRPr sz="3000" b="1" kern="1200">
                <a:solidFill>
                  <a:srgbClr val="0070BA"/>
                </a:solidFill>
                <a:latin typeface="Arial" panose="020B0604020202020204" pitchFamily="34" charset="0"/>
                <a:ea typeface="+mj-ea"/>
                <a:cs typeface="Arial" panose="020B0604020202020204" pitchFamily="34" charset="0"/>
              </a:defRPr>
            </a:lvl1pPr>
          </a:lstStyle>
          <a:p>
            <a:r>
              <a:rPr lang="fr-FR" sz="1800"/>
              <a:t>Question</a:t>
            </a:r>
            <a:endParaRPr lang="fr-CH" sz="1800"/>
          </a:p>
        </p:txBody>
      </p:sp>
      <p:sp>
        <p:nvSpPr>
          <p:cNvPr id="11" name="Titre 1">
            <a:extLst>
              <a:ext uri="{FF2B5EF4-FFF2-40B4-BE49-F238E27FC236}">
                <a16:creationId xmlns:a16="http://schemas.microsoft.com/office/drawing/2014/main" id="{F368309F-7148-4329-82B6-4DECB7FE433B}"/>
              </a:ext>
            </a:extLst>
          </p:cNvPr>
          <p:cNvSpPr txBox="1">
            <a:spLocks/>
          </p:cNvSpPr>
          <p:nvPr/>
        </p:nvSpPr>
        <p:spPr>
          <a:xfrm>
            <a:off x="6302275" y="1675990"/>
            <a:ext cx="2694924" cy="519510"/>
          </a:xfrm>
          <a:prstGeom prst="rect">
            <a:avLst/>
          </a:prstGeom>
        </p:spPr>
        <p:txBody>
          <a:bodyPr>
            <a:normAutofit/>
          </a:bodyPr>
          <a:lstStyle>
            <a:lvl1pPr algn="l" defTabSz="914400" rtl="0" eaLnBrk="1" latinLnBrk="0" hangingPunct="1">
              <a:lnSpc>
                <a:spcPct val="90000"/>
              </a:lnSpc>
              <a:spcBef>
                <a:spcPct val="0"/>
              </a:spcBef>
              <a:buNone/>
              <a:defRPr sz="3000" b="1" kern="1200">
                <a:solidFill>
                  <a:srgbClr val="0070BA"/>
                </a:solidFill>
                <a:latin typeface="Arial" panose="020B0604020202020204" pitchFamily="34" charset="0"/>
                <a:ea typeface="+mj-ea"/>
                <a:cs typeface="Arial" panose="020B0604020202020204" pitchFamily="34" charset="0"/>
              </a:defRPr>
            </a:lvl1pPr>
          </a:lstStyle>
          <a:p>
            <a:r>
              <a:rPr lang="fr-FR" sz="1800"/>
              <a:t>Feedback formatif</a:t>
            </a:r>
            <a:endParaRPr lang="fr-CH" sz="1800"/>
          </a:p>
        </p:txBody>
      </p:sp>
      <p:sp>
        <p:nvSpPr>
          <p:cNvPr id="12" name="Rectangle : coins arrondis 11">
            <a:hlinkClick r:id="rId3" action="ppaction://hlinksldjump"/>
            <a:extLst>
              <a:ext uri="{FF2B5EF4-FFF2-40B4-BE49-F238E27FC236}">
                <a16:creationId xmlns:a16="http://schemas.microsoft.com/office/drawing/2014/main" id="{3985599F-C26E-4DD6-969D-BF99F63A6664}"/>
              </a:ext>
            </a:extLst>
          </p:cNvPr>
          <p:cNvSpPr/>
          <p:nvPr/>
        </p:nvSpPr>
        <p:spPr>
          <a:xfrm>
            <a:off x="61531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Retour: formatif</a:t>
            </a:r>
            <a:endParaRPr lang="fr-CH"/>
          </a:p>
        </p:txBody>
      </p:sp>
      <p:sp>
        <p:nvSpPr>
          <p:cNvPr id="13" name="réponse">
            <a:extLst>
              <a:ext uri="{FF2B5EF4-FFF2-40B4-BE49-F238E27FC236}">
                <a16:creationId xmlns:a16="http://schemas.microsoft.com/office/drawing/2014/main" id="{B246C45E-F053-4EE7-BE66-4DA18D06AC26}"/>
              </a:ext>
            </a:extLst>
          </p:cNvPr>
          <p:cNvSpPr/>
          <p:nvPr/>
        </p:nvSpPr>
        <p:spPr>
          <a:xfrm>
            <a:off x="606693" y="4920445"/>
            <a:ext cx="1574799" cy="549165"/>
          </a:xfrm>
          <a:prstGeom prst="roundRect">
            <a:avLst/>
          </a:prstGeom>
          <a:gradFill>
            <a:gsLst>
              <a:gs pos="5000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a:solidFill>
                  <a:sysClr val="windowText" lastClr="000000"/>
                </a:solidFill>
              </a:rPr>
              <a:t>Réponse</a:t>
            </a:r>
            <a:endParaRPr lang="fr-CH" b="1">
              <a:solidFill>
                <a:sysClr val="windowText" lastClr="000000"/>
              </a:solidFill>
            </a:endParaRPr>
          </a:p>
        </p:txBody>
      </p:sp>
      <p:sp>
        <p:nvSpPr>
          <p:cNvPr id="14" name="Rectangle 13">
            <a:extLst>
              <a:ext uri="{FF2B5EF4-FFF2-40B4-BE49-F238E27FC236}">
                <a16:creationId xmlns:a16="http://schemas.microsoft.com/office/drawing/2014/main" id="{CE0B1741-6FB5-4974-8301-4E0510C8D0D8}"/>
              </a:ext>
            </a:extLst>
          </p:cNvPr>
          <p:cNvSpPr/>
          <p:nvPr/>
        </p:nvSpPr>
        <p:spPr>
          <a:xfrm>
            <a:off x="5344212" y="2195500"/>
            <a:ext cx="4883594" cy="312971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lumMod val="95000"/>
                    <a:lumOff val="5000"/>
                  </a:schemeClr>
                </a:solidFill>
              </a:rPr>
              <a:t>Environ </a:t>
            </a:r>
            <a:r>
              <a:rPr lang="fr-FR" b="1">
                <a:solidFill>
                  <a:schemeClr val="tx1">
                    <a:lumMod val="95000"/>
                    <a:lumOff val="5000"/>
                  </a:schemeClr>
                </a:solidFill>
              </a:rPr>
              <a:t>25 tonnes </a:t>
            </a:r>
            <a:r>
              <a:rPr lang="fr-FR">
                <a:solidFill>
                  <a:schemeClr val="tx1">
                    <a:lumMod val="95000"/>
                    <a:lumOff val="5000"/>
                  </a:schemeClr>
                </a:solidFill>
              </a:rPr>
              <a:t>pour un petit. </a:t>
            </a:r>
          </a:p>
          <a:p>
            <a:pPr algn="ctr"/>
            <a:r>
              <a:rPr lang="fr-FR">
                <a:solidFill>
                  <a:schemeClr val="tx1">
                    <a:lumMod val="95000"/>
                    <a:lumOff val="5000"/>
                  </a:schemeClr>
                </a:solidFill>
              </a:rPr>
              <a:t>Sans avoir placé un nuage sur une balance, on peut en estimer sa masse. On évalue son </a:t>
            </a:r>
            <a:r>
              <a:rPr lang="fr-FR" b="1" u="sng">
                <a:solidFill>
                  <a:schemeClr val="tx1">
                    <a:lumMod val="95000"/>
                    <a:lumOff val="5000"/>
                  </a:schemeClr>
                </a:solidFill>
              </a:rPr>
              <a:t>volume</a:t>
            </a:r>
            <a:r>
              <a:rPr lang="fr-FR">
                <a:solidFill>
                  <a:schemeClr val="tx1">
                    <a:lumMod val="95000"/>
                    <a:lumOff val="5000"/>
                  </a:schemeClr>
                </a:solidFill>
              </a:rPr>
              <a:t> et donc sa quantité d’eau et de glace (un nuage contient le millionième de son poids en eau). Un petit nuage d’un volume de 20 à 30 millions de m3 ne contiendra qu’un volume de 20 à 30 m3 d’eau.</a:t>
            </a:r>
          </a:p>
          <a:p>
            <a:pPr algn="ctr"/>
            <a:endParaRPr lang="fr-FR" sz="1400">
              <a:solidFill>
                <a:schemeClr val="tx1">
                  <a:lumMod val="95000"/>
                  <a:lumOff val="5000"/>
                </a:schemeClr>
              </a:solidFill>
            </a:endParaRPr>
          </a:p>
          <a:p>
            <a:pPr algn="ctr"/>
            <a:r>
              <a:rPr lang="fr-FR" sz="1400">
                <a:solidFill>
                  <a:schemeClr val="tx1">
                    <a:lumMod val="95000"/>
                    <a:lumOff val="5000"/>
                  </a:schemeClr>
                </a:solidFill>
              </a:rPr>
              <a:t>Questions et réponses adaptées de:</a:t>
            </a:r>
          </a:p>
          <a:p>
            <a:pPr algn="ctr"/>
            <a:r>
              <a:rPr lang="fr-FR" sz="1400">
                <a:solidFill>
                  <a:schemeClr val="tx1">
                    <a:lumMod val="95000"/>
                    <a:lumOff val="5000"/>
                  </a:schemeClr>
                </a:solidFill>
              </a:rPr>
              <a:t> </a:t>
            </a:r>
            <a:r>
              <a:rPr lang="fr-FR" sz="1400" err="1">
                <a:solidFill>
                  <a:schemeClr val="tx1">
                    <a:lumMod val="95000"/>
                    <a:lumOff val="5000"/>
                  </a:schemeClr>
                </a:solidFill>
              </a:rPr>
              <a:t>Quéva</a:t>
            </a:r>
            <a:r>
              <a:rPr lang="fr-FR" sz="1400">
                <a:solidFill>
                  <a:schemeClr val="tx1">
                    <a:lumMod val="95000"/>
                    <a:lumOff val="5000"/>
                  </a:schemeClr>
                </a:solidFill>
              </a:rPr>
              <a:t> R.,(2008), La science est un jeu, pp. 120-128.</a:t>
            </a:r>
            <a:endParaRPr lang="fr-CH" sz="1400">
              <a:solidFill>
                <a:schemeClr val="tx1">
                  <a:lumMod val="95000"/>
                  <a:lumOff val="5000"/>
                </a:schemeClr>
              </a:solidFill>
            </a:endParaRPr>
          </a:p>
        </p:txBody>
      </p:sp>
      <p:sp>
        <p:nvSpPr>
          <p:cNvPr id="16" name="Rectangle 15">
            <a:hlinkClick r:id="rId4" action="ppaction://hlinksldjump"/>
            <a:extLst>
              <a:ext uri="{FF2B5EF4-FFF2-40B4-BE49-F238E27FC236}">
                <a16:creationId xmlns:a16="http://schemas.microsoft.com/office/drawing/2014/main" id="{F8D1DA41-F45C-4B61-80C0-0DE094EE1E2F}"/>
              </a:ext>
            </a:extLst>
          </p:cNvPr>
          <p:cNvSpPr/>
          <p:nvPr/>
        </p:nvSpPr>
        <p:spPr>
          <a:xfrm>
            <a:off x="2200605" y="81698"/>
            <a:ext cx="1210416" cy="11743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800">
              <a:solidFill>
                <a:schemeClr val="tx1">
                  <a:lumMod val="95000"/>
                  <a:lumOff val="5000"/>
                </a:schemeClr>
              </a:solidFill>
              <a:latin typeface="Arial" panose="020B0604020202020204" pitchFamily="34" charset="0"/>
              <a:cs typeface="Arial" panose="020B0604020202020204" pitchFamily="34" charset="0"/>
            </a:endParaRPr>
          </a:p>
        </p:txBody>
      </p:sp>
      <p:pic>
        <p:nvPicPr>
          <p:cNvPr id="17" name="Image 16">
            <a:extLst>
              <a:ext uri="{FF2B5EF4-FFF2-40B4-BE49-F238E27FC236}">
                <a16:creationId xmlns:a16="http://schemas.microsoft.com/office/drawing/2014/main" id="{06945F93-14F8-42DB-8FF3-5E6EE44B224A}"/>
              </a:ext>
            </a:extLst>
          </p:cNvPr>
          <p:cNvPicPr>
            <a:picLocks noChangeAspect="1"/>
          </p:cNvPicPr>
          <p:nvPr/>
        </p:nvPicPr>
        <p:blipFill>
          <a:blip r:embed="rId5"/>
          <a:stretch>
            <a:fillRect/>
          </a:stretch>
        </p:blipFill>
        <p:spPr>
          <a:xfrm>
            <a:off x="2347163" y="178458"/>
            <a:ext cx="836042" cy="998825"/>
          </a:xfrm>
          <a:prstGeom prst="rect">
            <a:avLst/>
          </a:prstGeom>
        </p:spPr>
      </p:pic>
      <p:sp>
        <p:nvSpPr>
          <p:cNvPr id="18" name="Rectangle 17">
            <a:extLst>
              <a:ext uri="{FF2B5EF4-FFF2-40B4-BE49-F238E27FC236}">
                <a16:creationId xmlns:a16="http://schemas.microsoft.com/office/drawing/2014/main" id="{051A24C2-AD63-4194-A411-51EC49BA1A33}"/>
              </a:ext>
            </a:extLst>
          </p:cNvPr>
          <p:cNvSpPr/>
          <p:nvPr/>
        </p:nvSpPr>
        <p:spPr>
          <a:xfrm>
            <a:off x="3820291" y="1596464"/>
            <a:ext cx="1337733" cy="307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De la pratique à la théorie</a:t>
            </a:r>
            <a:endParaRPr lang="fr-CH">
              <a:solidFill>
                <a:schemeClr val="tx1"/>
              </a:solidFill>
            </a:endParaRPr>
          </a:p>
        </p:txBody>
      </p:sp>
      <p:sp>
        <p:nvSpPr>
          <p:cNvPr id="2" name="Flèche : courbe vers le bas 1">
            <a:extLst>
              <a:ext uri="{FF2B5EF4-FFF2-40B4-BE49-F238E27FC236}">
                <a16:creationId xmlns:a16="http://schemas.microsoft.com/office/drawing/2014/main" id="{48D9C527-726E-42FF-9244-F2011EE0F935}"/>
              </a:ext>
            </a:extLst>
          </p:cNvPr>
          <p:cNvSpPr/>
          <p:nvPr/>
        </p:nvSpPr>
        <p:spPr>
          <a:xfrm>
            <a:off x="3557580" y="1177283"/>
            <a:ext cx="2103482" cy="9154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9" name="Rectangle 18">
            <a:extLst>
              <a:ext uri="{FF2B5EF4-FFF2-40B4-BE49-F238E27FC236}">
                <a16:creationId xmlns:a16="http://schemas.microsoft.com/office/drawing/2014/main" id="{8DFA9BF1-1F8C-47C7-9DAA-49C4AA3AC4E5}"/>
              </a:ext>
            </a:extLst>
          </p:cNvPr>
          <p:cNvSpPr/>
          <p:nvPr/>
        </p:nvSpPr>
        <p:spPr>
          <a:xfrm>
            <a:off x="9955262" y="1512202"/>
            <a:ext cx="1337733" cy="307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Indice</a:t>
            </a:r>
            <a:endParaRPr lang="fr-CH">
              <a:solidFill>
                <a:schemeClr val="tx1"/>
              </a:solidFill>
            </a:endParaRPr>
          </a:p>
        </p:txBody>
      </p:sp>
      <p:cxnSp>
        <p:nvCxnSpPr>
          <p:cNvPr id="20" name="Connecteur droit avec flèche 19">
            <a:extLst>
              <a:ext uri="{FF2B5EF4-FFF2-40B4-BE49-F238E27FC236}">
                <a16:creationId xmlns:a16="http://schemas.microsoft.com/office/drawing/2014/main" id="{5A84F577-00C4-4A9D-9D67-FA55C35F9E8C}"/>
              </a:ext>
            </a:extLst>
          </p:cNvPr>
          <p:cNvCxnSpPr>
            <a:cxnSpLocks/>
          </p:cNvCxnSpPr>
          <p:nvPr/>
        </p:nvCxnSpPr>
        <p:spPr>
          <a:xfrm flipH="1">
            <a:off x="10027579" y="1841631"/>
            <a:ext cx="380142" cy="1127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Accolade fermante 20">
            <a:extLst>
              <a:ext uri="{FF2B5EF4-FFF2-40B4-BE49-F238E27FC236}">
                <a16:creationId xmlns:a16="http://schemas.microsoft.com/office/drawing/2014/main" id="{044E4CC8-6871-498B-88E8-19B1B6CADB5D}"/>
              </a:ext>
            </a:extLst>
          </p:cNvPr>
          <p:cNvSpPr/>
          <p:nvPr/>
        </p:nvSpPr>
        <p:spPr>
          <a:xfrm>
            <a:off x="10362854" y="2123304"/>
            <a:ext cx="380142" cy="32741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22" name="Rectangle 21">
            <a:extLst>
              <a:ext uri="{FF2B5EF4-FFF2-40B4-BE49-F238E27FC236}">
                <a16:creationId xmlns:a16="http://schemas.microsoft.com/office/drawing/2014/main" id="{00238FCE-7FBC-42AD-8C91-649DFCB88541}"/>
              </a:ext>
            </a:extLst>
          </p:cNvPr>
          <p:cNvSpPr/>
          <p:nvPr/>
        </p:nvSpPr>
        <p:spPr>
          <a:xfrm>
            <a:off x="10824903" y="3429000"/>
            <a:ext cx="1337733" cy="638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L’étudiant voit le niveau d’exigence attendu</a:t>
            </a:r>
            <a:endParaRPr lang="fr-CH">
              <a:solidFill>
                <a:schemeClr val="tx1"/>
              </a:solidFill>
            </a:endParaRPr>
          </a:p>
        </p:txBody>
      </p:sp>
      <p:sp>
        <p:nvSpPr>
          <p:cNvPr id="23" name="Rectangle : coins arrondis 22">
            <a:hlinkClick r:id="rId4" action="ppaction://hlinksldjump"/>
            <a:extLst>
              <a:ext uri="{FF2B5EF4-FFF2-40B4-BE49-F238E27FC236}">
                <a16:creationId xmlns:a16="http://schemas.microsoft.com/office/drawing/2014/main" id="{EA636AA7-BC8E-4FFE-BEDB-CC6F42D70DA8}"/>
              </a:ext>
            </a:extLst>
          </p:cNvPr>
          <p:cNvSpPr/>
          <p:nvPr/>
        </p:nvSpPr>
        <p:spPr>
          <a:xfrm>
            <a:off x="7733621" y="6176164"/>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Théorie</a:t>
            </a:r>
            <a:endParaRPr lang="fr-CH"/>
          </a:p>
        </p:txBody>
      </p:sp>
    </p:spTree>
    <p:extLst>
      <p:ext uri="{BB962C8B-B14F-4D97-AF65-F5344CB8AC3E}">
        <p14:creationId xmlns:p14="http://schemas.microsoft.com/office/powerpoint/2010/main" val="348799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140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childTnLst>
                                </p:cTn>
                              </p:par>
                              <p:par>
                                <p:cTn id="14" presetID="10" presetClass="entr" presetSubtype="0" fill="hold" grpId="0" nodeType="withEffect">
                                  <p:stCondLst>
                                    <p:cond delay="24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750"/>
                                        <p:tgtEl>
                                          <p:spTgt spid="18"/>
                                        </p:tgtEl>
                                      </p:cBhvr>
                                    </p:animEffect>
                                  </p:childTnLst>
                                </p:cTn>
                              </p:par>
                              <p:par>
                                <p:cTn id="17" presetID="10" presetClass="entr" presetSubtype="0" fill="hold" grpId="0" nodeType="withEffect">
                                  <p:stCondLst>
                                    <p:cond delay="32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par>
                                <p:cTn id="20" presetID="10" presetClass="entr" presetSubtype="0" fill="hold" grpId="0" nodeType="withEffect">
                                  <p:stCondLst>
                                    <p:cond delay="400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4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nextCondLst>
                <p:cond evt="onClick" delay="0">
                  <p:tgtEl>
                    <p:spTgt spid="13"/>
                  </p:tgtEl>
                </p:cond>
              </p:nextCondLst>
            </p:seq>
          </p:childTnLst>
        </p:cTn>
      </p:par>
    </p:tnLst>
    <p:bldLst>
      <p:bldP spid="14" grpId="0" animBg="1"/>
      <p:bldP spid="18" grpId="0" animBg="1"/>
      <p:bldP spid="2" grpId="0" animBg="1"/>
      <p:bldP spid="19"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C397C2-E730-45B4-92FB-81C90729A5FC}"/>
              </a:ext>
            </a:extLst>
          </p:cNvPr>
          <p:cNvSpPr>
            <a:spLocks noGrp="1"/>
          </p:cNvSpPr>
          <p:nvPr>
            <p:ph type="title"/>
          </p:nvPr>
        </p:nvSpPr>
        <p:spPr>
          <a:xfrm>
            <a:off x="2243666" y="583615"/>
            <a:ext cx="3459550" cy="695326"/>
          </a:xfrm>
        </p:spPr>
        <p:txBody>
          <a:bodyPr>
            <a:normAutofit/>
          </a:bodyPr>
          <a:lstStyle/>
          <a:p>
            <a:r>
              <a:rPr lang="fr-FR"/>
              <a:t>Vous souhaitez : </a:t>
            </a:r>
            <a:endParaRPr lang="fr-CH"/>
          </a:p>
        </p:txBody>
      </p:sp>
      <p:pic>
        <p:nvPicPr>
          <p:cNvPr id="11" name="Image 10">
            <a:extLst>
              <a:ext uri="{FF2B5EF4-FFF2-40B4-BE49-F238E27FC236}">
                <a16:creationId xmlns:a16="http://schemas.microsoft.com/office/drawing/2014/main" id="{D7255587-DE23-4674-AB77-B3D46E4B94C8}"/>
              </a:ext>
            </a:extLst>
          </p:cNvPr>
          <p:cNvPicPr>
            <a:picLocks noChangeAspect="1"/>
          </p:cNvPicPr>
          <p:nvPr/>
        </p:nvPicPr>
        <p:blipFill rotWithShape="1">
          <a:blip r:embed="rId2"/>
          <a:srcRect l="10757" t="12348"/>
          <a:stretch/>
        </p:blipFill>
        <p:spPr>
          <a:xfrm>
            <a:off x="6449410" y="1610887"/>
            <a:ext cx="1118735" cy="974321"/>
          </a:xfrm>
          <a:prstGeom prst="rect">
            <a:avLst/>
          </a:prstGeom>
        </p:spPr>
      </p:pic>
      <p:pic>
        <p:nvPicPr>
          <p:cNvPr id="12" name="Image 11">
            <a:extLst>
              <a:ext uri="{FF2B5EF4-FFF2-40B4-BE49-F238E27FC236}">
                <a16:creationId xmlns:a16="http://schemas.microsoft.com/office/drawing/2014/main" id="{DB66BEA4-5C85-4827-A6FD-AD5BE155970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39054" y="3057844"/>
            <a:ext cx="1104386" cy="828290"/>
          </a:xfrm>
          <a:prstGeom prst="rect">
            <a:avLst/>
          </a:prstGeom>
        </p:spPr>
      </p:pic>
      <p:pic>
        <p:nvPicPr>
          <p:cNvPr id="13" name="Image 12">
            <a:extLst>
              <a:ext uri="{FF2B5EF4-FFF2-40B4-BE49-F238E27FC236}">
                <a16:creationId xmlns:a16="http://schemas.microsoft.com/office/drawing/2014/main" id="{9FDDB8DD-7C1A-4510-B5B8-9B535F6518FA}"/>
              </a:ext>
            </a:extLst>
          </p:cNvPr>
          <p:cNvPicPr>
            <a:picLocks noChangeAspect="1"/>
          </p:cNvPicPr>
          <p:nvPr/>
        </p:nvPicPr>
        <p:blipFill>
          <a:blip r:embed="rId5"/>
          <a:stretch>
            <a:fillRect/>
          </a:stretch>
        </p:blipFill>
        <p:spPr>
          <a:xfrm>
            <a:off x="6506582" y="4349589"/>
            <a:ext cx="969331" cy="847293"/>
          </a:xfrm>
          <a:prstGeom prst="rect">
            <a:avLst/>
          </a:prstGeom>
        </p:spPr>
      </p:pic>
      <p:sp>
        <p:nvSpPr>
          <p:cNvPr id="18" name="Organigramme : Procédé 17">
            <a:hlinkClick r:id="rId6" action="ppaction://hlinksldjump"/>
            <a:extLst>
              <a:ext uri="{FF2B5EF4-FFF2-40B4-BE49-F238E27FC236}">
                <a16:creationId xmlns:a16="http://schemas.microsoft.com/office/drawing/2014/main" id="{1FFF0A13-8AA8-4059-B111-BE7A45231DD7}"/>
              </a:ext>
            </a:extLst>
          </p:cNvPr>
          <p:cNvSpPr/>
          <p:nvPr/>
        </p:nvSpPr>
        <p:spPr>
          <a:xfrm>
            <a:off x="6375096" y="1477676"/>
            <a:ext cx="1272619" cy="1234911"/>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Organigramme : Procédé 19">
            <a:hlinkClick r:id="rId7" action="ppaction://hlinksldjump"/>
            <a:extLst>
              <a:ext uri="{FF2B5EF4-FFF2-40B4-BE49-F238E27FC236}">
                <a16:creationId xmlns:a16="http://schemas.microsoft.com/office/drawing/2014/main" id="{82504C50-F39C-44B1-960B-0B12B6C4110D}"/>
              </a:ext>
            </a:extLst>
          </p:cNvPr>
          <p:cNvSpPr/>
          <p:nvPr/>
        </p:nvSpPr>
        <p:spPr>
          <a:xfrm>
            <a:off x="6392486" y="2871827"/>
            <a:ext cx="1272619" cy="1234911"/>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Organigramme : Procédé 20">
            <a:hlinkClick r:id="rId8" action="ppaction://hlinksldjump"/>
            <a:extLst>
              <a:ext uri="{FF2B5EF4-FFF2-40B4-BE49-F238E27FC236}">
                <a16:creationId xmlns:a16="http://schemas.microsoft.com/office/drawing/2014/main" id="{9E1E056A-E1A3-482D-BA1B-0D49524BB105}"/>
              </a:ext>
            </a:extLst>
          </p:cNvPr>
          <p:cNvSpPr/>
          <p:nvPr/>
        </p:nvSpPr>
        <p:spPr>
          <a:xfrm>
            <a:off x="6375096" y="4265978"/>
            <a:ext cx="1272619" cy="1234911"/>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ZoneTexte 2">
            <a:extLst>
              <a:ext uri="{FF2B5EF4-FFF2-40B4-BE49-F238E27FC236}">
                <a16:creationId xmlns:a16="http://schemas.microsoft.com/office/drawing/2014/main" id="{6A68ADA5-D120-4919-ABD2-7777DE6E00C7}"/>
              </a:ext>
            </a:extLst>
          </p:cNvPr>
          <p:cNvSpPr txBox="1"/>
          <p:nvPr/>
        </p:nvSpPr>
        <p:spPr>
          <a:xfrm>
            <a:off x="7748235" y="1610887"/>
            <a:ext cx="2342507" cy="954107"/>
          </a:xfrm>
          <a:prstGeom prst="rect">
            <a:avLst/>
          </a:prstGeom>
          <a:noFill/>
        </p:spPr>
        <p:txBody>
          <a:bodyPr wrap="square" rtlCol="0">
            <a:spAutoFit/>
          </a:bodyPr>
          <a:lstStyle/>
          <a:p>
            <a:r>
              <a:rPr lang="fr-FR" sz="2800" b="1"/>
              <a:t>Limiter la fraude</a:t>
            </a:r>
            <a:endParaRPr lang="fr-CH" sz="2800" b="1"/>
          </a:p>
        </p:txBody>
      </p:sp>
      <p:sp>
        <p:nvSpPr>
          <p:cNvPr id="16" name="ZoneTexte 15">
            <a:extLst>
              <a:ext uri="{FF2B5EF4-FFF2-40B4-BE49-F238E27FC236}">
                <a16:creationId xmlns:a16="http://schemas.microsoft.com/office/drawing/2014/main" id="{AF719603-D1AA-4E37-853E-350EF13A8ABE}"/>
              </a:ext>
            </a:extLst>
          </p:cNvPr>
          <p:cNvSpPr txBox="1"/>
          <p:nvPr/>
        </p:nvSpPr>
        <p:spPr>
          <a:xfrm>
            <a:off x="7750753" y="2779491"/>
            <a:ext cx="1727258" cy="1384995"/>
          </a:xfrm>
          <a:prstGeom prst="rect">
            <a:avLst/>
          </a:prstGeom>
          <a:noFill/>
        </p:spPr>
        <p:txBody>
          <a:bodyPr wrap="square" rtlCol="0">
            <a:spAutoFit/>
          </a:bodyPr>
          <a:lstStyle/>
          <a:p>
            <a:r>
              <a:rPr lang="fr-FR" sz="2800" b="1"/>
              <a:t>Contrer le biais lié </a:t>
            </a:r>
          </a:p>
          <a:p>
            <a:r>
              <a:rPr lang="fr-FR" sz="2800" b="1"/>
              <a:t>au hasard</a:t>
            </a:r>
            <a:endParaRPr lang="fr-CH" sz="2800" b="1"/>
          </a:p>
        </p:txBody>
      </p:sp>
      <p:sp>
        <p:nvSpPr>
          <p:cNvPr id="17" name="ZoneTexte 16">
            <a:extLst>
              <a:ext uri="{FF2B5EF4-FFF2-40B4-BE49-F238E27FC236}">
                <a16:creationId xmlns:a16="http://schemas.microsoft.com/office/drawing/2014/main" id="{54C19F7C-299E-4647-A59E-242E7D480B17}"/>
              </a:ext>
            </a:extLst>
          </p:cNvPr>
          <p:cNvSpPr txBox="1"/>
          <p:nvPr/>
        </p:nvSpPr>
        <p:spPr>
          <a:xfrm>
            <a:off x="7750753" y="4378983"/>
            <a:ext cx="1727258" cy="954107"/>
          </a:xfrm>
          <a:prstGeom prst="rect">
            <a:avLst/>
          </a:prstGeom>
          <a:noFill/>
        </p:spPr>
        <p:txBody>
          <a:bodyPr wrap="square" rtlCol="0">
            <a:spAutoFit/>
          </a:bodyPr>
          <a:lstStyle/>
          <a:p>
            <a:r>
              <a:rPr lang="fr-FR" sz="2800" b="1"/>
              <a:t>Choisir la notation</a:t>
            </a:r>
            <a:endParaRPr lang="fr-CH" sz="2800" b="1"/>
          </a:p>
        </p:txBody>
      </p:sp>
      <p:grpSp>
        <p:nvGrpSpPr>
          <p:cNvPr id="6" name="Groupe 5">
            <a:extLst>
              <a:ext uri="{FF2B5EF4-FFF2-40B4-BE49-F238E27FC236}">
                <a16:creationId xmlns:a16="http://schemas.microsoft.com/office/drawing/2014/main" id="{013C68B8-CBD8-4B3E-B3C2-FAAFD5B87918}"/>
              </a:ext>
            </a:extLst>
          </p:cNvPr>
          <p:cNvGrpSpPr/>
          <p:nvPr/>
        </p:nvGrpSpPr>
        <p:grpSpPr>
          <a:xfrm>
            <a:off x="945222" y="1278941"/>
            <a:ext cx="5003515" cy="4514118"/>
            <a:chOff x="945222" y="1278941"/>
            <a:chExt cx="5003515" cy="4514118"/>
          </a:xfrm>
        </p:grpSpPr>
        <p:grpSp>
          <p:nvGrpSpPr>
            <p:cNvPr id="4" name="Groupe 3">
              <a:extLst>
                <a:ext uri="{FF2B5EF4-FFF2-40B4-BE49-F238E27FC236}">
                  <a16:creationId xmlns:a16="http://schemas.microsoft.com/office/drawing/2014/main" id="{ADB7D329-6D81-4E1E-AC84-14E88204853D}"/>
                </a:ext>
              </a:extLst>
            </p:cNvPr>
            <p:cNvGrpSpPr/>
            <p:nvPr/>
          </p:nvGrpSpPr>
          <p:grpSpPr>
            <a:xfrm>
              <a:off x="945222" y="1278941"/>
              <a:ext cx="5003515" cy="4514118"/>
              <a:chOff x="-2526082" y="932368"/>
              <a:chExt cx="6043123" cy="5342017"/>
            </a:xfrm>
          </p:grpSpPr>
          <p:pic>
            <p:nvPicPr>
              <p:cNvPr id="14" name="Image 13">
                <a:extLst>
                  <a:ext uri="{FF2B5EF4-FFF2-40B4-BE49-F238E27FC236}">
                    <a16:creationId xmlns:a16="http://schemas.microsoft.com/office/drawing/2014/main" id="{B96B8DB6-C7FF-4E36-8E38-01D20046A1BF}"/>
                  </a:ext>
                </a:extLst>
              </p:cNvPr>
              <p:cNvPicPr>
                <a:picLocks noChangeAspect="1"/>
              </p:cNvPicPr>
              <p:nvPr/>
            </p:nvPicPr>
            <p:blipFill rotWithShape="1">
              <a:blip r:embed="rId9">
                <a:extLst>
                  <a:ext uri="{28A0092B-C50C-407E-A947-70E740481C1C}">
                    <a14:useLocalDpi xmlns:a14="http://schemas.microsoft.com/office/drawing/2010/main" val="0"/>
                  </a:ext>
                </a:extLst>
              </a:blip>
              <a:srcRect l="17953" t="19750" r="18811" b="5718"/>
              <a:stretch/>
            </p:blipFill>
            <p:spPr>
              <a:xfrm>
                <a:off x="-2526082" y="932368"/>
                <a:ext cx="6043123" cy="5342017"/>
              </a:xfrm>
              <a:prstGeom prst="rect">
                <a:avLst/>
              </a:prstGeom>
            </p:spPr>
          </p:pic>
          <p:pic>
            <p:nvPicPr>
              <p:cNvPr id="22" name="Image 21">
                <a:extLst>
                  <a:ext uri="{FF2B5EF4-FFF2-40B4-BE49-F238E27FC236}">
                    <a16:creationId xmlns:a16="http://schemas.microsoft.com/office/drawing/2014/main" id="{A7412FA2-860A-45DB-9D3C-0F6443D8118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11136" y="3526942"/>
                <a:ext cx="1104386" cy="828290"/>
              </a:xfrm>
              <a:prstGeom prst="rect">
                <a:avLst/>
              </a:prstGeom>
            </p:spPr>
          </p:pic>
          <p:pic>
            <p:nvPicPr>
              <p:cNvPr id="27" name="Image 26">
                <a:extLst>
                  <a:ext uri="{FF2B5EF4-FFF2-40B4-BE49-F238E27FC236}">
                    <a16:creationId xmlns:a16="http://schemas.microsoft.com/office/drawing/2014/main" id="{9A77842B-1DAF-40A4-BFF0-231FC7FF9A10}"/>
                  </a:ext>
                </a:extLst>
              </p:cNvPr>
              <p:cNvPicPr>
                <a:picLocks noChangeAspect="1"/>
              </p:cNvPicPr>
              <p:nvPr/>
            </p:nvPicPr>
            <p:blipFill>
              <a:blip r:embed="rId5"/>
              <a:stretch>
                <a:fillRect/>
              </a:stretch>
            </p:blipFill>
            <p:spPr>
              <a:xfrm>
                <a:off x="1265229" y="5000571"/>
                <a:ext cx="969331" cy="847293"/>
              </a:xfrm>
              <a:prstGeom prst="rect">
                <a:avLst/>
              </a:prstGeom>
            </p:spPr>
          </p:pic>
          <p:pic>
            <p:nvPicPr>
              <p:cNvPr id="10" name="Image 9">
                <a:extLst>
                  <a:ext uri="{FF2B5EF4-FFF2-40B4-BE49-F238E27FC236}">
                    <a16:creationId xmlns:a16="http://schemas.microsoft.com/office/drawing/2014/main" id="{7C23B378-0529-47C7-AEA4-5C6000493EBF}"/>
                  </a:ext>
                </a:extLst>
              </p:cNvPr>
              <p:cNvPicPr>
                <a:picLocks noChangeAspect="1"/>
              </p:cNvPicPr>
              <p:nvPr/>
            </p:nvPicPr>
            <p:blipFill rotWithShape="1">
              <a:blip r:embed="rId2"/>
              <a:srcRect l="10757" t="12348"/>
              <a:stretch/>
            </p:blipFill>
            <p:spPr>
              <a:xfrm rot="21171369">
                <a:off x="104778" y="1330444"/>
                <a:ext cx="827292" cy="720499"/>
              </a:xfrm>
              <a:prstGeom prst="rect">
                <a:avLst/>
              </a:prstGeom>
            </p:spPr>
          </p:pic>
        </p:grpSp>
        <p:sp>
          <p:nvSpPr>
            <p:cNvPr id="5" name="ZoneTexte 4">
              <a:extLst>
                <a:ext uri="{FF2B5EF4-FFF2-40B4-BE49-F238E27FC236}">
                  <a16:creationId xmlns:a16="http://schemas.microsoft.com/office/drawing/2014/main" id="{7613A917-8CA5-40CA-B62F-E2C02CBE3C6E}"/>
                </a:ext>
              </a:extLst>
            </p:cNvPr>
            <p:cNvSpPr txBox="1"/>
            <p:nvPr/>
          </p:nvSpPr>
          <p:spPr>
            <a:xfrm>
              <a:off x="3168478" y="3525003"/>
              <a:ext cx="675185" cy="646331"/>
            </a:xfrm>
            <a:prstGeom prst="rect">
              <a:avLst/>
            </a:prstGeom>
            <a:noFill/>
          </p:spPr>
          <p:txBody>
            <a:bodyPr wrap="none" rtlCol="0">
              <a:spAutoFit/>
            </a:bodyPr>
            <a:lstStyle/>
            <a:p>
              <a:r>
                <a:rPr lang="fr-FR" b="1">
                  <a:solidFill>
                    <a:schemeClr val="bg1"/>
                  </a:solidFill>
                </a:rPr>
                <a:t>BON </a:t>
              </a:r>
            </a:p>
            <a:p>
              <a:r>
                <a:rPr lang="fr-FR" b="1">
                  <a:solidFill>
                    <a:schemeClr val="bg1"/>
                  </a:solidFill>
                </a:rPr>
                <a:t>QCM</a:t>
              </a:r>
              <a:endParaRPr lang="fr-CH" b="1">
                <a:solidFill>
                  <a:schemeClr val="bg1"/>
                </a:solidFill>
              </a:endParaRPr>
            </a:p>
          </p:txBody>
        </p:sp>
      </p:grpSp>
      <p:sp>
        <p:nvSpPr>
          <p:cNvPr id="7" name="Ellipse 6">
            <a:hlinkClick r:id="rId6" action="ppaction://hlinksldjump"/>
            <a:extLst>
              <a:ext uri="{FF2B5EF4-FFF2-40B4-BE49-F238E27FC236}">
                <a16:creationId xmlns:a16="http://schemas.microsoft.com/office/drawing/2014/main" id="{CFC656FF-AE79-432B-8545-095D078341C7}"/>
              </a:ext>
            </a:extLst>
          </p:cNvPr>
          <p:cNvSpPr/>
          <p:nvPr/>
        </p:nvSpPr>
        <p:spPr>
          <a:xfrm>
            <a:off x="2086068" y="1425360"/>
            <a:ext cx="2784297" cy="284061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Ellipse 22">
            <a:hlinkClick r:id="rId7" action="ppaction://hlinksldjump"/>
            <a:extLst>
              <a:ext uri="{FF2B5EF4-FFF2-40B4-BE49-F238E27FC236}">
                <a16:creationId xmlns:a16="http://schemas.microsoft.com/office/drawing/2014/main" id="{9B959E38-B598-4E35-9DE9-DFD5928E9600}"/>
              </a:ext>
            </a:extLst>
          </p:cNvPr>
          <p:cNvSpPr/>
          <p:nvPr/>
        </p:nvSpPr>
        <p:spPr>
          <a:xfrm>
            <a:off x="1214363" y="2823060"/>
            <a:ext cx="2784297" cy="284061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Ellipse 23">
            <a:hlinkClick r:id="rId8" action="ppaction://hlinksldjump"/>
            <a:extLst>
              <a:ext uri="{FF2B5EF4-FFF2-40B4-BE49-F238E27FC236}">
                <a16:creationId xmlns:a16="http://schemas.microsoft.com/office/drawing/2014/main" id="{907A134B-EEBF-4E5A-B51E-D71212E55120}"/>
              </a:ext>
            </a:extLst>
          </p:cNvPr>
          <p:cNvSpPr/>
          <p:nvPr/>
        </p:nvSpPr>
        <p:spPr>
          <a:xfrm>
            <a:off x="2987077" y="2823060"/>
            <a:ext cx="2754994" cy="284061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591401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BF504C-8372-4208-B6EA-7F5412E8E59C}"/>
              </a:ext>
            </a:extLst>
          </p:cNvPr>
          <p:cNvSpPr>
            <a:spLocks noGrp="1"/>
          </p:cNvSpPr>
          <p:nvPr>
            <p:ph type="title"/>
          </p:nvPr>
        </p:nvSpPr>
        <p:spPr>
          <a:xfrm>
            <a:off x="3864990" y="552450"/>
            <a:ext cx="7234894" cy="695326"/>
          </a:xfrm>
        </p:spPr>
        <p:txBody>
          <a:bodyPr/>
          <a:lstStyle/>
          <a:p>
            <a:r>
              <a:rPr lang="fr-FR"/>
              <a:t>Choisir un système de notation</a:t>
            </a:r>
            <a:endParaRPr lang="fr-CH"/>
          </a:p>
        </p:txBody>
      </p:sp>
      <p:pic>
        <p:nvPicPr>
          <p:cNvPr id="9" name="Image 8">
            <a:extLst>
              <a:ext uri="{FF2B5EF4-FFF2-40B4-BE49-F238E27FC236}">
                <a16:creationId xmlns:a16="http://schemas.microsoft.com/office/drawing/2014/main" id="{7192A11B-4DDA-426B-8B96-EE914764FD59}"/>
              </a:ext>
            </a:extLst>
          </p:cNvPr>
          <p:cNvPicPr>
            <a:picLocks noChangeAspect="1"/>
          </p:cNvPicPr>
          <p:nvPr/>
        </p:nvPicPr>
        <p:blipFill>
          <a:blip r:embed="rId2"/>
          <a:stretch>
            <a:fillRect/>
          </a:stretch>
        </p:blipFill>
        <p:spPr>
          <a:xfrm>
            <a:off x="2304778" y="288219"/>
            <a:ext cx="1097765" cy="959557"/>
          </a:xfrm>
          <a:prstGeom prst="rect">
            <a:avLst/>
          </a:prstGeom>
        </p:spPr>
      </p:pic>
      <p:sp>
        <p:nvSpPr>
          <p:cNvPr id="10" name="Organigramme : Procédé 9">
            <a:extLst>
              <a:ext uri="{FF2B5EF4-FFF2-40B4-BE49-F238E27FC236}">
                <a16:creationId xmlns:a16="http://schemas.microsoft.com/office/drawing/2014/main" id="{3E7E3808-A402-470B-8B92-029ECA275D03}"/>
              </a:ext>
            </a:extLst>
          </p:cNvPr>
          <p:cNvSpPr/>
          <p:nvPr/>
        </p:nvSpPr>
        <p:spPr>
          <a:xfrm>
            <a:off x="2253006" y="103695"/>
            <a:ext cx="1272619" cy="1234911"/>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 avec coins arrondis en diagonale 10">
            <a:extLst>
              <a:ext uri="{FF2B5EF4-FFF2-40B4-BE49-F238E27FC236}">
                <a16:creationId xmlns:a16="http://schemas.microsoft.com/office/drawing/2014/main" id="{DC38E4FC-7DD5-46D8-B118-5A4E372E732F}"/>
              </a:ext>
            </a:extLst>
          </p:cNvPr>
          <p:cNvSpPr/>
          <p:nvPr/>
        </p:nvSpPr>
        <p:spPr>
          <a:xfrm>
            <a:off x="2298236" y="2197159"/>
            <a:ext cx="3315882" cy="1086116"/>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Pondérer les questions (certaines questions / réponses valent plus de points)</a:t>
            </a:r>
            <a:endParaRPr lang="fr-CH">
              <a:solidFill>
                <a:schemeClr val="tx1"/>
              </a:solidFill>
            </a:endParaRPr>
          </a:p>
        </p:txBody>
      </p:sp>
      <p:sp>
        <p:nvSpPr>
          <p:cNvPr id="12" name="Rectangle : avec coins arrondis en diagonale 11">
            <a:extLst>
              <a:ext uri="{FF2B5EF4-FFF2-40B4-BE49-F238E27FC236}">
                <a16:creationId xmlns:a16="http://schemas.microsoft.com/office/drawing/2014/main" id="{60F21533-00DE-43D6-8200-EC917539AB03}"/>
              </a:ext>
            </a:extLst>
          </p:cNvPr>
          <p:cNvSpPr/>
          <p:nvPr/>
        </p:nvSpPr>
        <p:spPr>
          <a:xfrm>
            <a:off x="8349541" y="2144607"/>
            <a:ext cx="3315881" cy="1086117"/>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r-FR">
                <a:solidFill>
                  <a:schemeClr val="tx1"/>
                </a:solidFill>
              </a:rPr>
              <a:t>Définir le nombre de bonnes réponses attendues pour définir le seuil minimum</a:t>
            </a:r>
            <a:endParaRPr lang="fr-CH">
              <a:solidFill>
                <a:schemeClr val="tx1"/>
              </a:solidFill>
            </a:endParaRPr>
          </a:p>
        </p:txBody>
      </p:sp>
      <p:sp>
        <p:nvSpPr>
          <p:cNvPr id="13" name="Rectangle : avec coins arrondis en diagonale 12">
            <a:extLst>
              <a:ext uri="{FF2B5EF4-FFF2-40B4-BE49-F238E27FC236}">
                <a16:creationId xmlns:a16="http://schemas.microsoft.com/office/drawing/2014/main" id="{FEB8DE15-66EE-43A4-B0F6-094FAD8A0AB2}"/>
              </a:ext>
            </a:extLst>
          </p:cNvPr>
          <p:cNvSpPr/>
          <p:nvPr/>
        </p:nvSpPr>
        <p:spPr>
          <a:xfrm>
            <a:off x="2298236" y="3949710"/>
            <a:ext cx="3329020" cy="1093109"/>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a:solidFill>
                  <a:schemeClr val="tx1"/>
                </a:solidFill>
              </a:rPr>
              <a:t>Pénaliser les mauvaises réponses</a:t>
            </a:r>
          </a:p>
        </p:txBody>
      </p:sp>
      <p:sp>
        <p:nvSpPr>
          <p:cNvPr id="16" name="Rectangle : coins arrondis 15">
            <a:hlinkClick r:id="rId3" action="ppaction://hlinksldjump"/>
            <a:extLst>
              <a:ext uri="{FF2B5EF4-FFF2-40B4-BE49-F238E27FC236}">
                <a16:creationId xmlns:a16="http://schemas.microsoft.com/office/drawing/2014/main" id="{B751805A-5488-4658-8659-05A7FE475F22}"/>
              </a:ext>
            </a:extLst>
          </p:cNvPr>
          <p:cNvSpPr/>
          <p:nvPr/>
        </p:nvSpPr>
        <p:spPr>
          <a:xfrm>
            <a:off x="6654493" y="6088115"/>
            <a:ext cx="1574799" cy="54916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Exemple 1</a:t>
            </a:r>
            <a:endParaRPr lang="fr-CH">
              <a:solidFill>
                <a:sysClr val="windowText" lastClr="000000"/>
              </a:solidFill>
            </a:endParaRPr>
          </a:p>
        </p:txBody>
      </p:sp>
      <p:pic>
        <p:nvPicPr>
          <p:cNvPr id="5" name="Graphique 4">
            <a:extLst>
              <a:ext uri="{FF2B5EF4-FFF2-40B4-BE49-F238E27FC236}">
                <a16:creationId xmlns:a16="http://schemas.microsoft.com/office/drawing/2014/main" id="{B26E3DAF-295D-4691-9294-0B9C971971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8608" y="2188504"/>
            <a:ext cx="1404188" cy="1092147"/>
          </a:xfrm>
          <a:prstGeom prst="rect">
            <a:avLst/>
          </a:prstGeom>
        </p:spPr>
      </p:pic>
      <p:sp>
        <p:nvSpPr>
          <p:cNvPr id="6" name="Rectangle : coins arrondis 5">
            <a:extLst>
              <a:ext uri="{FF2B5EF4-FFF2-40B4-BE49-F238E27FC236}">
                <a16:creationId xmlns:a16="http://schemas.microsoft.com/office/drawing/2014/main" id="{3F9D149C-D5AC-4BEE-AE79-F91192CC13A1}"/>
              </a:ext>
            </a:extLst>
          </p:cNvPr>
          <p:cNvSpPr/>
          <p:nvPr/>
        </p:nvSpPr>
        <p:spPr>
          <a:xfrm>
            <a:off x="791226" y="3962818"/>
            <a:ext cx="1080000" cy="1080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a:solidFill>
                  <a:srgbClr val="FF0000"/>
                </a:solidFill>
              </a:rPr>
              <a:t>-1</a:t>
            </a:r>
            <a:endParaRPr lang="fr-CH" sz="3600" b="1">
              <a:solidFill>
                <a:srgbClr val="FF0000"/>
              </a:solidFill>
            </a:endParaRPr>
          </a:p>
        </p:txBody>
      </p:sp>
      <p:grpSp>
        <p:nvGrpSpPr>
          <p:cNvPr id="34" name="Groupe 33">
            <a:extLst>
              <a:ext uri="{FF2B5EF4-FFF2-40B4-BE49-F238E27FC236}">
                <a16:creationId xmlns:a16="http://schemas.microsoft.com/office/drawing/2014/main" id="{78D7BE56-113F-4953-8665-4864BF7077AA}"/>
              </a:ext>
            </a:extLst>
          </p:cNvPr>
          <p:cNvGrpSpPr/>
          <p:nvPr/>
        </p:nvGrpSpPr>
        <p:grpSpPr>
          <a:xfrm>
            <a:off x="6731573" y="2188504"/>
            <a:ext cx="1420637" cy="1092146"/>
            <a:chOff x="6766151" y="2052026"/>
            <a:chExt cx="582874" cy="559646"/>
          </a:xfrm>
        </p:grpSpPr>
        <p:grpSp>
          <p:nvGrpSpPr>
            <p:cNvPr id="29" name="Groupe 28">
              <a:extLst>
                <a:ext uri="{FF2B5EF4-FFF2-40B4-BE49-F238E27FC236}">
                  <a16:creationId xmlns:a16="http://schemas.microsoft.com/office/drawing/2014/main" id="{F7781A0D-0E87-438C-900A-FFDD49F04F55}"/>
                </a:ext>
              </a:extLst>
            </p:cNvPr>
            <p:cNvGrpSpPr/>
            <p:nvPr/>
          </p:nvGrpSpPr>
          <p:grpSpPr>
            <a:xfrm>
              <a:off x="6766151" y="2052026"/>
              <a:ext cx="582874" cy="357987"/>
              <a:chOff x="6570130" y="2250351"/>
              <a:chExt cx="582874" cy="357987"/>
            </a:xfrm>
          </p:grpSpPr>
          <p:cxnSp>
            <p:nvCxnSpPr>
              <p:cNvPr id="21" name="Connecteur droit 20">
                <a:extLst>
                  <a:ext uri="{FF2B5EF4-FFF2-40B4-BE49-F238E27FC236}">
                    <a16:creationId xmlns:a16="http://schemas.microsoft.com/office/drawing/2014/main" id="{FEEB19B6-0349-4A24-BDE1-A8A0C066CEAA}"/>
                  </a:ext>
                </a:extLst>
              </p:cNvPr>
              <p:cNvCxnSpPr/>
              <p:nvPr/>
            </p:nvCxnSpPr>
            <p:spPr>
              <a:xfrm>
                <a:off x="6570130" y="2351458"/>
                <a:ext cx="3767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83755EFF-CB84-4AAA-8451-E907114EBAD8}"/>
                  </a:ext>
                </a:extLst>
              </p:cNvPr>
              <p:cNvCxnSpPr/>
              <p:nvPr/>
            </p:nvCxnSpPr>
            <p:spPr>
              <a:xfrm>
                <a:off x="6570130" y="2477571"/>
                <a:ext cx="3767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3E26E985-3589-4D9E-9F56-B9A03FCC9CFF}"/>
                  </a:ext>
                </a:extLst>
              </p:cNvPr>
              <p:cNvCxnSpPr/>
              <p:nvPr/>
            </p:nvCxnSpPr>
            <p:spPr>
              <a:xfrm>
                <a:off x="6570130" y="2608338"/>
                <a:ext cx="3767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CA9C45F0-F105-408A-9328-1E695CA37BD4}"/>
                  </a:ext>
                </a:extLst>
              </p:cNvPr>
              <p:cNvCxnSpPr/>
              <p:nvPr/>
            </p:nvCxnSpPr>
            <p:spPr>
              <a:xfrm>
                <a:off x="6570130" y="2506489"/>
                <a:ext cx="3767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D2A8AE0C-4CD9-4488-AA67-4B7F272B32AA}"/>
                  </a:ext>
                </a:extLst>
              </p:cNvPr>
              <p:cNvCxnSpPr/>
              <p:nvPr/>
            </p:nvCxnSpPr>
            <p:spPr>
              <a:xfrm>
                <a:off x="6570130" y="2378727"/>
                <a:ext cx="3767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Image 25">
                <a:extLst>
                  <a:ext uri="{FF2B5EF4-FFF2-40B4-BE49-F238E27FC236}">
                    <a16:creationId xmlns:a16="http://schemas.microsoft.com/office/drawing/2014/main" id="{AC08FA0B-0757-41FD-BC2D-799EE478E7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3680" y="2250351"/>
                <a:ext cx="169324" cy="161386"/>
              </a:xfrm>
              <a:prstGeom prst="rect">
                <a:avLst/>
              </a:prstGeom>
            </p:spPr>
          </p:pic>
        </p:grpSp>
        <p:pic>
          <p:nvPicPr>
            <p:cNvPr id="31" name="Image 30">
              <a:extLst>
                <a:ext uri="{FF2B5EF4-FFF2-40B4-BE49-F238E27FC236}">
                  <a16:creationId xmlns:a16="http://schemas.microsoft.com/office/drawing/2014/main" id="{EBC9E96B-2DF7-4871-B500-D335F9F153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9701" y="2414320"/>
              <a:ext cx="169324" cy="197352"/>
            </a:xfrm>
            <a:prstGeom prst="rect">
              <a:avLst/>
            </a:prstGeom>
          </p:spPr>
        </p:pic>
        <p:cxnSp>
          <p:nvCxnSpPr>
            <p:cNvPr id="32" name="Connecteur droit 31">
              <a:extLst>
                <a:ext uri="{FF2B5EF4-FFF2-40B4-BE49-F238E27FC236}">
                  <a16:creationId xmlns:a16="http://schemas.microsoft.com/office/drawing/2014/main" id="{5E762211-217E-4E83-8E69-2BA9D8F87939}"/>
                </a:ext>
              </a:extLst>
            </p:cNvPr>
            <p:cNvCxnSpPr>
              <a:cxnSpLocks/>
            </p:cNvCxnSpPr>
            <p:nvPr/>
          </p:nvCxnSpPr>
          <p:spPr>
            <a:xfrm>
              <a:off x="6766151" y="2446015"/>
              <a:ext cx="3767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Rectangle : coins arrondis 34">
            <a:hlinkClick r:id="rId7" action="ppaction://hlinksldjump"/>
            <a:extLst>
              <a:ext uri="{FF2B5EF4-FFF2-40B4-BE49-F238E27FC236}">
                <a16:creationId xmlns:a16="http://schemas.microsoft.com/office/drawing/2014/main" id="{D69DAAB2-EA67-4D2C-95B1-A03EFD19B293}"/>
              </a:ext>
            </a:extLst>
          </p:cNvPr>
          <p:cNvSpPr/>
          <p:nvPr/>
        </p:nvSpPr>
        <p:spPr>
          <a:xfrm>
            <a:off x="8619176" y="6088114"/>
            <a:ext cx="1574799" cy="54916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a:ln w="0"/>
                <a:solidFill>
                  <a:schemeClr val="tx1"/>
                </a:solidFill>
                <a:effectLst>
                  <a:outerShdw blurRad="38100" dist="19050" dir="2700000" algn="tl" rotWithShape="0">
                    <a:schemeClr val="dk1">
                      <a:alpha val="40000"/>
                    </a:schemeClr>
                  </a:outerShdw>
                </a:effectLst>
              </a:rPr>
              <a:t>Exemple 2</a:t>
            </a:r>
            <a:endParaRPr lang="fr-CH">
              <a:solidFill>
                <a:sysClr val="windowText" lastClr="000000"/>
              </a:solidFill>
            </a:endParaRPr>
          </a:p>
        </p:txBody>
      </p:sp>
      <p:sp>
        <p:nvSpPr>
          <p:cNvPr id="27" name="Rectangle : coins arrondis 26">
            <a:hlinkClick r:id="rId8" action="ppaction://hlinksldjump"/>
            <a:extLst>
              <a:ext uri="{FF2B5EF4-FFF2-40B4-BE49-F238E27FC236}">
                <a16:creationId xmlns:a16="http://schemas.microsoft.com/office/drawing/2014/main" id="{CC77B8F3-9606-4C69-9B7B-2555C5609267}"/>
              </a:ext>
            </a:extLst>
          </p:cNvPr>
          <p:cNvSpPr/>
          <p:nvPr/>
        </p:nvSpPr>
        <p:spPr>
          <a:xfrm>
            <a:off x="615311" y="6155616"/>
            <a:ext cx="2116477" cy="4141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a:t>Retour : sommatif</a:t>
            </a:r>
            <a:endParaRPr lang="fr-CH"/>
          </a:p>
        </p:txBody>
      </p:sp>
    </p:spTree>
    <p:extLst>
      <p:ext uri="{BB962C8B-B14F-4D97-AF65-F5344CB8AC3E}">
        <p14:creationId xmlns:p14="http://schemas.microsoft.com/office/powerpoint/2010/main" val="406474504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P_FernUniDistance_MDL" id="{CFB58722-906E-4B70-A6ED-D83F7173BE74}" vid="{8015AD5F-2FE2-44CC-9088-E04C893F813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AE2F71DD6B694DA624A37078F09618" ma:contentTypeVersion="10" ma:contentTypeDescription="Crée un document." ma:contentTypeScope="" ma:versionID="6459274839ed83a1edb1d1de0f0a9fb1">
  <xsd:schema xmlns:xsd="http://www.w3.org/2001/XMLSchema" xmlns:xs="http://www.w3.org/2001/XMLSchema" xmlns:p="http://schemas.microsoft.com/office/2006/metadata/properties" xmlns:ns2="786f299d-136e-44cd-a15b-612ecaf52947" targetNamespace="http://schemas.microsoft.com/office/2006/metadata/properties" ma:root="true" ma:fieldsID="62631ce802302e83ac9ce5af936e8481" ns2:_="">
    <xsd:import namespace="786f299d-136e-44cd-a15b-612ecaf5294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6f299d-136e-44cd-a15b-612ecaf529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B84CB9-9B13-46D9-9501-C8FB5ACC681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F65FCCD-C483-4E23-B45C-CC858BB1B7FF}"/>
</file>

<file path=customXml/itemProps3.xml><?xml version="1.0" encoding="utf-8"?>
<ds:datastoreItem xmlns:ds="http://schemas.openxmlformats.org/officeDocument/2006/customXml" ds:itemID="{6D948001-FE2C-4092-963B-1AD0F03851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PPP_FernUniDistance_MDL</Template>
  <TotalTime>4</TotalTime>
  <Words>2395</Words>
  <Application>Microsoft Office PowerPoint</Application>
  <PresentationFormat>Grand écran</PresentationFormat>
  <Paragraphs>413</Paragraphs>
  <Slides>29</Slides>
  <Notes>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29</vt:i4>
      </vt:variant>
    </vt:vector>
  </HeadingPairs>
  <TitlesOfParts>
    <vt:vector size="34" baseType="lpstr">
      <vt:lpstr>Arial</vt:lpstr>
      <vt:lpstr>Calibri</vt:lpstr>
      <vt:lpstr>chalkboard</vt:lpstr>
      <vt:lpstr>Wingdings</vt:lpstr>
      <vt:lpstr>Thème Office</vt:lpstr>
      <vt:lpstr>Q.C.M.</vt:lpstr>
      <vt:lpstr>Vous souhaitez en apprendre plus sur :</vt:lpstr>
      <vt:lpstr>Vous souhaitez un QCM:</vt:lpstr>
      <vt:lpstr>Présentation PowerPoint</vt:lpstr>
      <vt:lpstr>Pour diagnostiquer, susciter l’intérêt,   motiver, adapter son cours : </vt:lpstr>
      <vt:lpstr>Pour apprendre : se former, se situer Quelques pistes</vt:lpstr>
      <vt:lpstr>Objectif : Former (Exemple)</vt:lpstr>
      <vt:lpstr>Vous souhaitez : </vt:lpstr>
      <vt:lpstr>Choisir un système de notation</vt:lpstr>
      <vt:lpstr>Choisir un système de notation :  Exemple 1 (une bonne réponse) </vt:lpstr>
      <vt:lpstr>Choisir un système de notation :  Exemple 2 (plusieurs bonnes réponses)</vt:lpstr>
      <vt:lpstr>Quelles possibilités permettent de diminuer le poids du hasard dans la réussite d’un QCM ? (Cliquez pour vérifier) </vt:lpstr>
      <vt:lpstr>Quelles possibilités permettent de limiter la fraude pendant un QCM ? (Cliquez pour vérifier)  </vt:lpstr>
      <vt:lpstr>Présentation PowerPoint</vt:lpstr>
      <vt:lpstr>Quelles propositions correspondent à une bonne consigne ? (cliquez pour vérifier)</vt:lpstr>
      <vt:lpstr>"Rédiger une bonne consigne" : Exemple</vt:lpstr>
      <vt:lpstr>Quels éléments correspondent à un bon énoncé ?  (Cliquez pour vérifier)</vt:lpstr>
      <vt:lpstr>Rédiger un énoncé : Exemple</vt:lpstr>
      <vt:lpstr>Pour rédiger une rétroaction (feedback) instructive, on peut :  (Cliquez pour vérifier)</vt:lpstr>
      <vt:lpstr>Rédiger une rétroaction :  Exemples</vt:lpstr>
      <vt:lpstr>Les 5 types de questions : 1/5</vt:lpstr>
      <vt:lpstr>Présentation PowerPoint</vt:lpstr>
      <vt:lpstr>Les 5 types de questions : 3/5</vt:lpstr>
      <vt:lpstr>Présentation PowerPoint</vt:lpstr>
      <vt:lpstr>Les 5 types de questions : 5/5</vt:lpstr>
      <vt:lpstr>Comment rédiger la (les) bonne(s) réponse(s)?</vt:lpstr>
      <vt:lpstr>Rédiger la bonne réponse : Exemple</vt:lpstr>
      <vt:lpstr>Qu’est-ce qu’un bon distracteur? </vt:lpstr>
      <vt:lpstr>Distracteurs : Exemple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Sandrine Favre</dc:creator>
  <cp:lastModifiedBy>Sandrine Favre</cp:lastModifiedBy>
  <cp:revision>4</cp:revision>
  <dcterms:created xsi:type="dcterms:W3CDTF">2020-03-25T18:01:23Z</dcterms:created>
  <dcterms:modified xsi:type="dcterms:W3CDTF">2020-04-29T09:34:36Z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0x01010074AE2F71DD6B694DA624A37078F09618</vt:lpwstr>
  </property>
</Properties>
</file>